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15"/>
  </p:notesMasterIdLst>
  <p:handoutMasterIdLst>
    <p:handoutMasterId r:id="rId16"/>
  </p:handoutMasterIdLst>
  <p:sldIdLst>
    <p:sldId id="349" r:id="rId7"/>
    <p:sldId id="340" r:id="rId8"/>
    <p:sldId id="341" r:id="rId9"/>
    <p:sldId id="343" r:id="rId10"/>
    <p:sldId id="344" r:id="rId11"/>
    <p:sldId id="350" r:id="rId12"/>
    <p:sldId id="345" r:id="rId13"/>
    <p:sldId id="346" r:id="rId14"/>
  </p:sldIdLst>
  <p:sldSz cx="9144000" cy="5143500" type="screen16x9"/>
  <p:notesSz cx="6797675" cy="9926638"/>
  <p:defaultTextStyle>
    <a:defPPr>
      <a:defRPr lang="fr-FR"/>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guide id="3" orient="horz" pos="660">
          <p15:clr>
            <a:srgbClr val="A4A3A4"/>
          </p15:clr>
        </p15:guide>
        <p15:guide id="4" orient="horz" pos="169">
          <p15:clr>
            <a:srgbClr val="A4A3A4"/>
          </p15:clr>
        </p15:guide>
        <p15:guide id="5" pos="186">
          <p15:clr>
            <a:srgbClr val="A4A3A4"/>
          </p15:clr>
        </p15:guide>
        <p15:guide id="6" pos="5269">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CQUELET Marie-Agnes (DSI/MIPIL)" initials="BM(" lastIdx="1" clrIdx="0">
    <p:extLst/>
  </p:cmAuthor>
  <p:cmAuthor id="2" name="BRISSET, Helene (DSI)"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D60093"/>
    <a:srgbClr val="B0007A"/>
    <a:srgbClr val="FF6600"/>
    <a:srgbClr val="00B050"/>
    <a:srgbClr val="2B1948"/>
    <a:srgbClr val="F0F5FA"/>
    <a:srgbClr val="FFDFC9"/>
    <a:srgbClr val="E5FFF1"/>
    <a:srgbClr val="CDFF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14" autoAdjust="0"/>
    <p:restoredTop sz="88889" autoAdjust="0"/>
  </p:normalViewPr>
  <p:slideViewPr>
    <p:cSldViewPr snapToGrid="0" snapToObjects="1">
      <p:cViewPr>
        <p:scale>
          <a:sx n="80" d="100"/>
          <a:sy n="80" d="100"/>
        </p:scale>
        <p:origin x="-792" y="-1074"/>
      </p:cViewPr>
      <p:guideLst>
        <p:guide orient="horz" pos="1620"/>
        <p:guide orient="horz" pos="660"/>
        <p:guide orient="horz" pos="169"/>
        <p:guide pos="2880"/>
        <p:guide pos="186"/>
        <p:guide pos="5269"/>
      </p:guideLst>
    </p:cSldViewPr>
  </p:slideViewPr>
  <p:outlineViewPr>
    <p:cViewPr>
      <p:scale>
        <a:sx n="33" d="100"/>
        <a:sy n="33" d="100"/>
      </p:scale>
      <p:origin x="222" y="0"/>
    </p:cViewPr>
  </p:outlineViewPr>
  <p:notesTextViewPr>
    <p:cViewPr>
      <p:scale>
        <a:sx n="100" d="100"/>
        <a:sy n="100" d="100"/>
      </p:scale>
      <p:origin x="0" y="0"/>
    </p:cViewPr>
  </p:notesTextViewPr>
  <p:sorterViewPr>
    <p:cViewPr>
      <p:scale>
        <a:sx n="120" d="100"/>
        <a:sy n="120" d="100"/>
      </p:scale>
      <p:origin x="0" y="0"/>
    </p:cViewPr>
  </p:sorterViewPr>
  <p:notesViewPr>
    <p:cSldViewPr snapToGrid="0" snapToObjects="1">
      <p:cViewPr varScale="1">
        <p:scale>
          <a:sx n="51" d="100"/>
          <a:sy n="51" d="100"/>
        </p:scale>
        <p:origin x="-300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50"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2EAC8AF0-FE58-4A6B-B4E9-01D6C16F361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54670CAD-3487-43D7-9D47-6501EC77638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7A68683-1891-4C2E-B148-79C732BEA1D5}" type="datetimeFigureOut">
              <a:rPr lang="fr-FR" smtClean="0"/>
              <a:t>08/01/2021</a:t>
            </a:fld>
            <a:endParaRPr lang="fr-FR"/>
          </a:p>
        </p:txBody>
      </p:sp>
      <p:sp>
        <p:nvSpPr>
          <p:cNvPr id="4" name="Espace réservé du pied de page 3">
            <a:extLst>
              <a:ext uri="{FF2B5EF4-FFF2-40B4-BE49-F238E27FC236}">
                <a16:creationId xmlns:a16="http://schemas.microsoft.com/office/drawing/2014/main" xmlns="" id="{9707FB0A-37DA-4A08-B089-61879BB495D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B8E2D006-4E62-41BB-A424-4C9C8822BCB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C6E3EAC-61D1-48C7-87CA-B9AEBD9BD4F8}" type="slidenum">
              <a:rPr lang="fr-FR" smtClean="0"/>
              <a:t>‹N°›</a:t>
            </a:fld>
            <a:endParaRPr lang="fr-FR"/>
          </a:p>
        </p:txBody>
      </p:sp>
    </p:spTree>
    <p:extLst>
      <p:ext uri="{BB962C8B-B14F-4D97-AF65-F5344CB8AC3E}">
        <p14:creationId xmlns:p14="http://schemas.microsoft.com/office/powerpoint/2010/main" val="29168655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38CE5C8-FE12-4ECF-9B95-000F692365C6}" type="datetimeFigureOut">
              <a:rPr lang="fr-FR" smtClean="0"/>
              <a:t>08/01/2021</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712A3DC-3F77-43BD-8596-A10DEEA6E0BF}" type="slidenum">
              <a:rPr lang="fr-FR" smtClean="0"/>
              <a:t>‹N°›</a:t>
            </a:fld>
            <a:endParaRPr lang="fr-FR"/>
          </a:p>
        </p:txBody>
      </p:sp>
    </p:spTree>
    <p:extLst>
      <p:ext uri="{BB962C8B-B14F-4D97-AF65-F5344CB8AC3E}">
        <p14:creationId xmlns:p14="http://schemas.microsoft.com/office/powerpoint/2010/main" val="2360485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1</a:t>
            </a:fld>
            <a:endParaRPr lang="fr-FR"/>
          </a:p>
        </p:txBody>
      </p:sp>
    </p:spTree>
    <p:extLst>
      <p:ext uri="{BB962C8B-B14F-4D97-AF65-F5344CB8AC3E}">
        <p14:creationId xmlns:p14="http://schemas.microsoft.com/office/powerpoint/2010/main" val="3574413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2</a:t>
            </a:fld>
            <a:endParaRPr lang="fr-FR"/>
          </a:p>
        </p:txBody>
      </p:sp>
    </p:spTree>
    <p:extLst>
      <p:ext uri="{BB962C8B-B14F-4D97-AF65-F5344CB8AC3E}">
        <p14:creationId xmlns:p14="http://schemas.microsoft.com/office/powerpoint/2010/main" val="3574413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3</a:t>
            </a:fld>
            <a:endParaRPr lang="fr-FR"/>
          </a:p>
        </p:txBody>
      </p:sp>
    </p:spTree>
    <p:extLst>
      <p:ext uri="{BB962C8B-B14F-4D97-AF65-F5344CB8AC3E}">
        <p14:creationId xmlns:p14="http://schemas.microsoft.com/office/powerpoint/2010/main" val="3574413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4</a:t>
            </a:fld>
            <a:endParaRPr lang="fr-FR"/>
          </a:p>
        </p:txBody>
      </p:sp>
    </p:spTree>
    <p:extLst>
      <p:ext uri="{BB962C8B-B14F-4D97-AF65-F5344CB8AC3E}">
        <p14:creationId xmlns:p14="http://schemas.microsoft.com/office/powerpoint/2010/main" val="357441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5</a:t>
            </a:fld>
            <a:endParaRPr lang="fr-FR"/>
          </a:p>
        </p:txBody>
      </p:sp>
    </p:spTree>
    <p:extLst>
      <p:ext uri="{BB962C8B-B14F-4D97-AF65-F5344CB8AC3E}">
        <p14:creationId xmlns:p14="http://schemas.microsoft.com/office/powerpoint/2010/main" val="3574413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6</a:t>
            </a:fld>
            <a:endParaRPr lang="fr-FR"/>
          </a:p>
        </p:txBody>
      </p:sp>
    </p:spTree>
    <p:extLst>
      <p:ext uri="{BB962C8B-B14F-4D97-AF65-F5344CB8AC3E}">
        <p14:creationId xmlns:p14="http://schemas.microsoft.com/office/powerpoint/2010/main" val="3574413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7</a:t>
            </a:fld>
            <a:endParaRPr lang="fr-FR"/>
          </a:p>
        </p:txBody>
      </p:sp>
    </p:spTree>
    <p:extLst>
      <p:ext uri="{BB962C8B-B14F-4D97-AF65-F5344CB8AC3E}">
        <p14:creationId xmlns:p14="http://schemas.microsoft.com/office/powerpoint/2010/main" val="3574413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712A3DC-3F77-43BD-8596-A10DEEA6E0BF}" type="slidenum">
              <a:rPr lang="fr-FR" smtClean="0"/>
              <a:t>8</a:t>
            </a:fld>
            <a:endParaRPr lang="fr-FR"/>
          </a:p>
        </p:txBody>
      </p:sp>
    </p:spTree>
    <p:extLst>
      <p:ext uri="{BB962C8B-B14F-4D97-AF65-F5344CB8AC3E}">
        <p14:creationId xmlns:p14="http://schemas.microsoft.com/office/powerpoint/2010/main" val="35744130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DSI">
    <p:spTree>
      <p:nvGrpSpPr>
        <p:cNvPr id="1" name=""/>
        <p:cNvGrpSpPr/>
        <p:nvPr/>
      </p:nvGrpSpPr>
      <p:grpSpPr>
        <a:xfrm>
          <a:off x="0" y="0"/>
          <a:ext cx="0" cy="0"/>
          <a:chOff x="0" y="0"/>
          <a:chExt cx="0" cy="0"/>
        </a:xfrm>
      </p:grpSpPr>
      <p:pic>
        <p:nvPicPr>
          <p:cNvPr id="57" name="Image 3">
            <a:extLst>
              <a:ext uri="{FF2B5EF4-FFF2-40B4-BE49-F238E27FC236}">
                <a16:creationId xmlns:a16="http://schemas.microsoft.com/office/drawing/2014/main" xmlns="" id="{D1729202-28C8-4485-A716-4B727081B3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0" y="1117600"/>
            <a:ext cx="7439025"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4">
            <a:extLst>
              <a:ext uri="{FF2B5EF4-FFF2-40B4-BE49-F238E27FC236}">
                <a16:creationId xmlns:a16="http://schemas.microsoft.com/office/drawing/2014/main" xmlns="" id="{47152E53-A99E-4967-AF4F-5F6DDA57D7CF}"/>
              </a:ext>
            </a:extLst>
          </p:cNvPr>
          <p:cNvSpPr>
            <a:spLocks noGrp="1"/>
          </p:cNvSpPr>
          <p:nvPr>
            <p:ph type="ftr" sz="quarter" idx="11"/>
          </p:nvPr>
        </p:nvSpPr>
        <p:spPr>
          <a:xfrm>
            <a:off x="5986365" y="4846813"/>
            <a:ext cx="3180967" cy="274637"/>
          </a:xfrm>
        </p:spPr>
        <p:txBody>
          <a:bodyPr/>
          <a:lstStyle>
            <a:lvl1pPr>
              <a:defRPr>
                <a:solidFill>
                  <a:schemeClr val="bg1"/>
                </a:solidFill>
              </a:defRPr>
            </a:lvl1pPr>
          </a:lstStyle>
          <a:p>
            <a:pPr algn="r">
              <a:defRPr/>
            </a:pPr>
            <a:endParaRPr lang="fr-FR" dirty="0"/>
          </a:p>
        </p:txBody>
      </p:sp>
      <p:sp>
        <p:nvSpPr>
          <p:cNvPr id="6" name="Espace réservé du numéro de diapositive 5">
            <a:extLst>
              <a:ext uri="{FF2B5EF4-FFF2-40B4-BE49-F238E27FC236}">
                <a16:creationId xmlns:a16="http://schemas.microsoft.com/office/drawing/2014/main" xmlns="" id="{92D427CC-6D4D-4CC6-8170-52FCC5D34956}"/>
              </a:ext>
            </a:extLst>
          </p:cNvPr>
          <p:cNvSpPr>
            <a:spLocks noGrp="1"/>
          </p:cNvSpPr>
          <p:nvPr>
            <p:ph type="sldNum" sz="quarter" idx="12"/>
          </p:nvPr>
        </p:nvSpPr>
        <p:spPr/>
        <p:txBody>
          <a:bodyPr/>
          <a:lstStyle>
            <a:lvl1pPr>
              <a:defRPr sz="1400"/>
            </a:lvl1pPr>
          </a:lstStyle>
          <a:p>
            <a:fld id="{D3ECE2E6-6E1E-45B0-A0F4-5F8744534DFA}" type="slidenum">
              <a:rPr lang="fr-FR" altLang="fr-FR" smtClean="0"/>
              <a:pPr/>
              <a:t>‹N°›</a:t>
            </a:fld>
            <a:endParaRPr lang="fr-FR" altLang="fr-FR" dirty="0"/>
          </a:p>
        </p:txBody>
      </p:sp>
      <p:cxnSp>
        <p:nvCxnSpPr>
          <p:cNvPr id="60" name="Connecteur droit 59">
            <a:extLst>
              <a:ext uri="{FF2B5EF4-FFF2-40B4-BE49-F238E27FC236}">
                <a16:creationId xmlns:a16="http://schemas.microsoft.com/office/drawing/2014/main" xmlns="" id="{08C534F3-10AB-40D5-9F81-372D15FE7D8B}"/>
              </a:ext>
            </a:extLst>
          </p:cNvPr>
          <p:cNvCxnSpPr/>
          <p:nvPr userDrawn="1"/>
        </p:nvCxnSpPr>
        <p:spPr>
          <a:xfrm>
            <a:off x="3090863" y="2409362"/>
            <a:ext cx="2424112" cy="0"/>
          </a:xfrm>
          <a:prstGeom prst="line">
            <a:avLst/>
          </a:prstGeom>
          <a:ln w="12700" cmpd="sng">
            <a:solidFill>
              <a:srgbClr val="044869"/>
            </a:solidFill>
          </a:ln>
          <a:effectLst/>
        </p:spPr>
        <p:style>
          <a:lnRef idx="2">
            <a:schemeClr val="accent1"/>
          </a:lnRef>
          <a:fillRef idx="0">
            <a:schemeClr val="accent1"/>
          </a:fillRef>
          <a:effectRef idx="1">
            <a:schemeClr val="accent1"/>
          </a:effectRef>
          <a:fontRef idx="minor">
            <a:schemeClr val="tx1"/>
          </a:fontRef>
        </p:style>
      </p:cxnSp>
      <p:sp>
        <p:nvSpPr>
          <p:cNvPr id="3" name="Sous-titre 2"/>
          <p:cNvSpPr>
            <a:spLocks noGrp="1"/>
          </p:cNvSpPr>
          <p:nvPr>
            <p:ph type="subTitle" idx="1"/>
          </p:nvPr>
        </p:nvSpPr>
        <p:spPr>
          <a:xfrm>
            <a:off x="2642532" y="2953543"/>
            <a:ext cx="3217179" cy="1314450"/>
          </a:xfrm>
          <a:prstGeom prst="rect">
            <a:avLst/>
          </a:prstGeom>
        </p:spPr>
        <p:txBody>
          <a:bodyPr/>
          <a:lstStyle>
            <a:lvl1pPr marL="0" indent="0" algn="ctr">
              <a:buNone/>
              <a:defRPr sz="2400">
                <a:solidFill>
                  <a:srgbClr val="00B0F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4" name="Espace réservé de la date 3">
            <a:extLst>
              <a:ext uri="{FF2B5EF4-FFF2-40B4-BE49-F238E27FC236}">
                <a16:creationId xmlns:a16="http://schemas.microsoft.com/office/drawing/2014/main" xmlns="" id="{0A59A93E-573D-4835-A4E3-521D27F68AB5}"/>
              </a:ext>
            </a:extLst>
          </p:cNvPr>
          <p:cNvSpPr>
            <a:spLocks noGrp="1"/>
          </p:cNvSpPr>
          <p:nvPr>
            <p:ph type="dt" sz="half" idx="10"/>
          </p:nvPr>
        </p:nvSpPr>
        <p:spPr/>
        <p:txBody>
          <a:bodyPr/>
          <a:lstStyle>
            <a:lvl1pPr>
              <a:defRPr>
                <a:solidFill>
                  <a:schemeClr val="bg1"/>
                </a:solidFill>
              </a:defRPr>
            </a:lvl1pPr>
          </a:lstStyle>
          <a:p>
            <a:pPr>
              <a:defRPr/>
            </a:pPr>
            <a:endParaRPr lang="fr-FR" altLang="fr-FR" dirty="0"/>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81888" y="1700325"/>
            <a:ext cx="1683567" cy="119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userDrawn="1"/>
        </p:nvSpPr>
        <p:spPr>
          <a:xfrm>
            <a:off x="8111041" y="13855"/>
            <a:ext cx="1019104" cy="9501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Titre 1">
            <a:extLst>
              <a:ext uri="{FF2B5EF4-FFF2-40B4-BE49-F238E27FC236}">
                <a16:creationId xmlns:a16="http://schemas.microsoft.com/office/drawing/2014/main" xmlns="" id="{1B286800-B368-416E-ABDE-96F26A4C6DC1}"/>
              </a:ext>
            </a:extLst>
          </p:cNvPr>
          <p:cNvSpPr>
            <a:spLocks noGrp="1"/>
          </p:cNvSpPr>
          <p:nvPr>
            <p:ph type="ctrTitle"/>
          </p:nvPr>
        </p:nvSpPr>
        <p:spPr>
          <a:xfrm>
            <a:off x="635000" y="1695248"/>
            <a:ext cx="7200317" cy="1005090"/>
          </a:xfrm>
          <a:noFill/>
          <a:ln>
            <a:noFill/>
          </a:ln>
        </p:spPr>
        <p:txBody>
          <a:bodyPr/>
          <a:lstStyle>
            <a:lvl1pPr algn="ctr">
              <a:defRPr>
                <a:solidFill>
                  <a:schemeClr val="tx2"/>
                </a:solidFill>
              </a:defRPr>
            </a:lvl1pPr>
          </a:lstStyle>
          <a:p>
            <a:r>
              <a:rPr lang="fr-FR" dirty="0" smtClean="0"/>
              <a:t>Modifiez le style du titre</a:t>
            </a:r>
            <a:endParaRPr lang="fr-FR" dirty="0"/>
          </a:p>
        </p:txBody>
      </p:sp>
      <p:pic>
        <p:nvPicPr>
          <p:cNvPr id="2" name="Imag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5394" y="221742"/>
            <a:ext cx="1663069" cy="1484464"/>
          </a:xfrm>
          <a:prstGeom prst="rect">
            <a:avLst/>
          </a:prstGeom>
        </p:spPr>
      </p:pic>
      <p:pic>
        <p:nvPicPr>
          <p:cNvPr id="7" name="Imag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3458" y="3947302"/>
            <a:ext cx="750519" cy="657431"/>
          </a:xfrm>
          <a:prstGeom prst="rect">
            <a:avLst/>
          </a:prstGeom>
        </p:spPr>
      </p:pic>
      <p:pic>
        <p:nvPicPr>
          <p:cNvPr id="16" name="Imag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406519" y="3947301"/>
            <a:ext cx="1138763" cy="657431"/>
          </a:xfrm>
          <a:prstGeom prst="rect">
            <a:avLst/>
          </a:prstGeom>
        </p:spPr>
      </p:pic>
    </p:spTree>
    <p:extLst>
      <p:ext uri="{BB962C8B-B14F-4D97-AF65-F5344CB8AC3E}">
        <p14:creationId xmlns:p14="http://schemas.microsoft.com/office/powerpoint/2010/main" val="136083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349694"/>
            <a:ext cx="3008313" cy="871538"/>
          </a:xfrm>
          <a:ln>
            <a:noFill/>
          </a:ln>
        </p:spPr>
        <p:txBody>
          <a:bodyPr anchor="b"/>
          <a:lstStyle>
            <a:lvl1pPr algn="l">
              <a:defRPr sz="2000" b="1"/>
            </a:lvl1pPr>
          </a:lstStyle>
          <a:p>
            <a:r>
              <a:rPr lang="fr-FR" smtClean="0"/>
              <a:t>Modifiez le style du titre</a:t>
            </a:r>
            <a:endParaRPr lang="fr-FR" dirty="0"/>
          </a:p>
        </p:txBody>
      </p:sp>
      <p:sp>
        <p:nvSpPr>
          <p:cNvPr id="3" name="Espace réservé du contenu 2"/>
          <p:cNvSpPr>
            <a:spLocks noGrp="1"/>
          </p:cNvSpPr>
          <p:nvPr>
            <p:ph idx="1"/>
          </p:nvPr>
        </p:nvSpPr>
        <p:spPr>
          <a:xfrm>
            <a:off x="3575050" y="349694"/>
            <a:ext cx="5111750" cy="4244929"/>
          </a:xfrm>
          <a:prstGeom prst="rect">
            <a:avLst/>
          </a:prstGeo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texte 3"/>
          <p:cNvSpPr>
            <a:spLocks noGrp="1"/>
          </p:cNvSpPr>
          <p:nvPr>
            <p:ph type="body" sz="half" idx="2"/>
          </p:nvPr>
        </p:nvSpPr>
        <p:spPr>
          <a:xfrm>
            <a:off x="457201" y="1319918"/>
            <a:ext cx="3008313" cy="327470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a:extLst>
              <a:ext uri="{FF2B5EF4-FFF2-40B4-BE49-F238E27FC236}">
                <a16:creationId xmlns:a16="http://schemas.microsoft.com/office/drawing/2014/main" xmlns="" id="{A4D1D026-EC10-4265-A302-A339E98CA9B3}"/>
              </a:ext>
            </a:extLst>
          </p:cNvPr>
          <p:cNvSpPr>
            <a:spLocks noGrp="1"/>
          </p:cNvSpPr>
          <p:nvPr>
            <p:ph type="dt" sz="half" idx="10"/>
          </p:nvPr>
        </p:nvSpPr>
        <p:spPr/>
        <p:txBody>
          <a:bodyPr/>
          <a:lstStyle>
            <a:lvl1pPr>
              <a:defRPr/>
            </a:lvl1pPr>
          </a:lstStyle>
          <a:p>
            <a:pPr>
              <a:defRPr/>
            </a:pPr>
            <a:endParaRPr lang="fr-FR" altLang="fr-FR" dirty="0"/>
          </a:p>
        </p:txBody>
      </p:sp>
      <p:sp>
        <p:nvSpPr>
          <p:cNvPr id="6" name="Espace réservé du pied de page 4">
            <a:extLst>
              <a:ext uri="{FF2B5EF4-FFF2-40B4-BE49-F238E27FC236}">
                <a16:creationId xmlns:a16="http://schemas.microsoft.com/office/drawing/2014/main" xmlns="" id="{50309427-5946-4E6F-8FA9-3B7C2C7F8971}"/>
              </a:ext>
            </a:extLst>
          </p:cNvPr>
          <p:cNvSpPr>
            <a:spLocks noGrp="1"/>
          </p:cNvSpPr>
          <p:nvPr>
            <p:ph type="ftr" sz="quarter" idx="11"/>
          </p:nvPr>
        </p:nvSpPr>
        <p:spPr/>
        <p:txBody>
          <a:bodyPr/>
          <a:lstStyle>
            <a:lvl1pPr>
              <a:defRPr/>
            </a:lvl1pPr>
          </a:lstStyle>
          <a:p>
            <a:pPr algn="r">
              <a:defRPr/>
            </a:pPr>
            <a:endParaRPr lang="fr-FR" dirty="0"/>
          </a:p>
        </p:txBody>
      </p:sp>
      <p:sp>
        <p:nvSpPr>
          <p:cNvPr id="7" name="Espace réservé du numéro de diapositive 5">
            <a:extLst>
              <a:ext uri="{FF2B5EF4-FFF2-40B4-BE49-F238E27FC236}">
                <a16:creationId xmlns:a16="http://schemas.microsoft.com/office/drawing/2014/main" xmlns="" id="{F6EDA918-BA80-4D3D-890D-454A0DCC4B52}"/>
              </a:ext>
            </a:extLst>
          </p:cNvPr>
          <p:cNvSpPr>
            <a:spLocks noGrp="1"/>
          </p:cNvSpPr>
          <p:nvPr>
            <p:ph type="sldNum" sz="quarter" idx="12"/>
          </p:nvPr>
        </p:nvSpPr>
        <p:spPr/>
        <p:txBody>
          <a:bodyPr/>
          <a:lstStyle>
            <a:lvl1pPr>
              <a:defRPr/>
            </a:lvl1pPr>
          </a:lstStyle>
          <a:p>
            <a:fld id="{BFC3CB03-A79A-42B8-8FFA-B649DC51FEF2}" type="slidenum">
              <a:rPr lang="fr-FR" altLang="fr-FR"/>
              <a:pPr/>
              <a:t>‹N°›</a:t>
            </a:fld>
            <a:endParaRPr lang="fr-FR" altLang="fr-FR"/>
          </a:p>
        </p:txBody>
      </p:sp>
    </p:spTree>
    <p:extLst>
      <p:ext uri="{BB962C8B-B14F-4D97-AF65-F5344CB8AC3E}">
        <p14:creationId xmlns:p14="http://schemas.microsoft.com/office/powerpoint/2010/main" val="370926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a:ln>
            <a:noFill/>
          </a:ln>
        </p:spPr>
        <p:txBody>
          <a:bodyPr anchor="b"/>
          <a:lstStyle>
            <a:lvl1pPr algn="l">
              <a:defRPr sz="2000" b="1"/>
            </a:lvl1pPr>
          </a:lstStyle>
          <a:p>
            <a:r>
              <a:rPr lang="fr-FR" smtClean="0"/>
              <a:t>Modifiez le style du titre</a:t>
            </a:r>
            <a:endParaRPr lang="fr-FR"/>
          </a:p>
        </p:txBody>
      </p:sp>
      <p:sp>
        <p:nvSpPr>
          <p:cNvPr id="4" name="Espace réservé du texte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a:extLst>
              <a:ext uri="{FF2B5EF4-FFF2-40B4-BE49-F238E27FC236}">
                <a16:creationId xmlns:a16="http://schemas.microsoft.com/office/drawing/2014/main" xmlns="" id="{CEE587C5-2156-4B05-B65A-3A157476A172}"/>
              </a:ext>
            </a:extLst>
          </p:cNvPr>
          <p:cNvSpPr>
            <a:spLocks noGrp="1"/>
          </p:cNvSpPr>
          <p:nvPr>
            <p:ph type="dt" sz="half" idx="10"/>
          </p:nvPr>
        </p:nvSpPr>
        <p:spPr/>
        <p:txBody>
          <a:bodyPr/>
          <a:lstStyle>
            <a:lvl1pPr>
              <a:defRPr/>
            </a:lvl1pPr>
          </a:lstStyle>
          <a:p>
            <a:pPr>
              <a:defRPr/>
            </a:pPr>
            <a:endParaRPr lang="fr-FR" altLang="fr-FR" dirty="0"/>
          </a:p>
        </p:txBody>
      </p:sp>
      <p:sp>
        <p:nvSpPr>
          <p:cNvPr id="6" name="Espace réservé du pied de page 4">
            <a:extLst>
              <a:ext uri="{FF2B5EF4-FFF2-40B4-BE49-F238E27FC236}">
                <a16:creationId xmlns:a16="http://schemas.microsoft.com/office/drawing/2014/main" xmlns="" id="{A51A9BCE-523B-47AA-B916-ABF325D27253}"/>
              </a:ext>
            </a:extLst>
          </p:cNvPr>
          <p:cNvSpPr>
            <a:spLocks noGrp="1"/>
          </p:cNvSpPr>
          <p:nvPr>
            <p:ph type="ftr" sz="quarter" idx="11"/>
          </p:nvPr>
        </p:nvSpPr>
        <p:spPr/>
        <p:txBody>
          <a:bodyPr/>
          <a:lstStyle>
            <a:lvl1pPr>
              <a:defRPr/>
            </a:lvl1pPr>
          </a:lstStyle>
          <a:p>
            <a:pPr algn="r">
              <a:defRPr/>
            </a:pPr>
            <a:endParaRPr lang="fr-FR" dirty="0"/>
          </a:p>
        </p:txBody>
      </p:sp>
      <p:sp>
        <p:nvSpPr>
          <p:cNvPr id="7" name="Espace réservé du numéro de diapositive 5">
            <a:extLst>
              <a:ext uri="{FF2B5EF4-FFF2-40B4-BE49-F238E27FC236}">
                <a16:creationId xmlns:a16="http://schemas.microsoft.com/office/drawing/2014/main" xmlns="" id="{B4BB9865-60F9-4C86-8E81-335CE1F2CD2A}"/>
              </a:ext>
            </a:extLst>
          </p:cNvPr>
          <p:cNvSpPr>
            <a:spLocks noGrp="1"/>
          </p:cNvSpPr>
          <p:nvPr>
            <p:ph type="sldNum" sz="quarter" idx="12"/>
          </p:nvPr>
        </p:nvSpPr>
        <p:spPr/>
        <p:txBody>
          <a:bodyPr/>
          <a:lstStyle>
            <a:lvl1pPr>
              <a:defRPr/>
            </a:lvl1pPr>
          </a:lstStyle>
          <a:p>
            <a:fld id="{EC3D5A2D-FD55-41DB-A679-D99ABE66F0EB}" type="slidenum">
              <a:rPr lang="fr-FR" altLang="fr-FR"/>
              <a:pPr/>
              <a:t>‹N°›</a:t>
            </a:fld>
            <a:endParaRPr lang="fr-FR" altLang="fr-FR"/>
          </a:p>
        </p:txBody>
      </p:sp>
      <p:sp>
        <p:nvSpPr>
          <p:cNvPr id="3" name="Espace réservé pour une image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Tree>
    <p:extLst>
      <p:ext uri="{BB962C8B-B14F-4D97-AF65-F5344CB8AC3E}">
        <p14:creationId xmlns:p14="http://schemas.microsoft.com/office/powerpoint/2010/main" val="724159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ln>
            <a:noFill/>
          </a:ln>
        </p:spPr>
        <p:txBody>
          <a:bodyPr/>
          <a:lstStyle/>
          <a:p>
            <a:r>
              <a:rPr lang="fr-FR" smtClean="0"/>
              <a:t>Modifiez le style du titre</a:t>
            </a:r>
            <a:endParaRPr lang="fr-FR" dirty="0"/>
          </a:p>
        </p:txBody>
      </p:sp>
      <p:sp>
        <p:nvSpPr>
          <p:cNvPr id="3" name="Espace réservé du texte vertical 2"/>
          <p:cNvSpPr>
            <a:spLocks noGrp="1"/>
          </p:cNvSpPr>
          <p:nvPr>
            <p:ph type="body" orient="vert" idx="1"/>
          </p:nvPr>
        </p:nvSpPr>
        <p:spPr>
          <a:xfrm>
            <a:off x="457200" y="978010"/>
            <a:ext cx="8229600" cy="3616215"/>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a:extLst>
              <a:ext uri="{FF2B5EF4-FFF2-40B4-BE49-F238E27FC236}">
                <a16:creationId xmlns:a16="http://schemas.microsoft.com/office/drawing/2014/main" xmlns="" id="{623CC18B-11DC-4D24-8A80-F13EEED54469}"/>
              </a:ext>
            </a:extLst>
          </p:cNvPr>
          <p:cNvSpPr>
            <a:spLocks noGrp="1"/>
          </p:cNvSpPr>
          <p:nvPr>
            <p:ph type="dt" sz="half" idx="10"/>
          </p:nvPr>
        </p:nvSpPr>
        <p:spPr/>
        <p:txBody>
          <a:bodyPr/>
          <a:lstStyle>
            <a:lvl1pPr>
              <a:defRPr/>
            </a:lvl1pPr>
          </a:lstStyle>
          <a:p>
            <a:pPr>
              <a:defRPr/>
            </a:pPr>
            <a:endParaRPr lang="fr-FR" altLang="fr-FR" dirty="0"/>
          </a:p>
        </p:txBody>
      </p:sp>
      <p:sp>
        <p:nvSpPr>
          <p:cNvPr id="5" name="Espace réservé du pied de page 4">
            <a:extLst>
              <a:ext uri="{FF2B5EF4-FFF2-40B4-BE49-F238E27FC236}">
                <a16:creationId xmlns:a16="http://schemas.microsoft.com/office/drawing/2014/main" xmlns="" id="{D8DD8F60-BCE2-48CC-B683-0BBFDE93D45A}"/>
              </a:ext>
            </a:extLst>
          </p:cNvPr>
          <p:cNvSpPr>
            <a:spLocks noGrp="1"/>
          </p:cNvSpPr>
          <p:nvPr>
            <p:ph type="ftr" sz="quarter" idx="11"/>
          </p:nvPr>
        </p:nvSpPr>
        <p:spPr/>
        <p:txBody>
          <a:bodyPr/>
          <a:lstStyle>
            <a:lvl1pPr>
              <a:defRPr/>
            </a:lvl1pPr>
          </a:lstStyle>
          <a:p>
            <a:pPr algn="r">
              <a:defRPr/>
            </a:pPr>
            <a:endParaRPr lang="fr-FR" dirty="0"/>
          </a:p>
        </p:txBody>
      </p:sp>
      <p:sp>
        <p:nvSpPr>
          <p:cNvPr id="6" name="Espace réservé du numéro de diapositive 5">
            <a:extLst>
              <a:ext uri="{FF2B5EF4-FFF2-40B4-BE49-F238E27FC236}">
                <a16:creationId xmlns:a16="http://schemas.microsoft.com/office/drawing/2014/main" xmlns="" id="{4B044DBD-5403-4E07-BDE4-D998569053B5}"/>
              </a:ext>
            </a:extLst>
          </p:cNvPr>
          <p:cNvSpPr>
            <a:spLocks noGrp="1"/>
          </p:cNvSpPr>
          <p:nvPr>
            <p:ph type="sldNum" sz="quarter" idx="12"/>
          </p:nvPr>
        </p:nvSpPr>
        <p:spPr/>
        <p:txBody>
          <a:bodyPr/>
          <a:lstStyle>
            <a:lvl1pPr>
              <a:defRPr/>
            </a:lvl1pPr>
          </a:lstStyle>
          <a:p>
            <a:fld id="{36206AD7-1F7D-4607-9077-95C3395D6232}" type="slidenum">
              <a:rPr lang="fr-FR" altLang="fr-FR"/>
              <a:pPr/>
              <a:t>‹N°›</a:t>
            </a:fld>
            <a:endParaRPr lang="fr-FR" altLang="fr-FR"/>
          </a:p>
        </p:txBody>
      </p:sp>
    </p:spTree>
    <p:extLst>
      <p:ext uri="{BB962C8B-B14F-4D97-AF65-F5344CB8AC3E}">
        <p14:creationId xmlns:p14="http://schemas.microsoft.com/office/powerpoint/2010/main" val="1784642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70858" y="866687"/>
            <a:ext cx="1777099" cy="3665551"/>
          </a:xfrm>
          <a:ln>
            <a:noFill/>
          </a:ln>
        </p:spPr>
        <p:txBody>
          <a:bodyPr vert="eaVert"/>
          <a:lstStyle/>
          <a:p>
            <a:r>
              <a:rPr lang="fr-FR" smtClean="0"/>
              <a:t>Modifiez le style du titre</a:t>
            </a:r>
            <a:endParaRPr lang="fr-FR" dirty="0"/>
          </a:p>
        </p:txBody>
      </p:sp>
      <p:sp>
        <p:nvSpPr>
          <p:cNvPr id="3" name="Espace réservé du texte vertical 2"/>
          <p:cNvSpPr>
            <a:spLocks noGrp="1"/>
          </p:cNvSpPr>
          <p:nvPr>
            <p:ph type="body" orient="vert" idx="1"/>
          </p:nvPr>
        </p:nvSpPr>
        <p:spPr>
          <a:xfrm>
            <a:off x="457200" y="154780"/>
            <a:ext cx="6810292" cy="4377457"/>
          </a:xfrm>
          <a:prstGeom prst="rect">
            <a:avLst/>
          </a:prstGeo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e la date 3">
            <a:extLst>
              <a:ext uri="{FF2B5EF4-FFF2-40B4-BE49-F238E27FC236}">
                <a16:creationId xmlns:a16="http://schemas.microsoft.com/office/drawing/2014/main" xmlns="" id="{F6A4C697-5134-4613-995F-4090A4D9F69F}"/>
              </a:ext>
            </a:extLst>
          </p:cNvPr>
          <p:cNvSpPr>
            <a:spLocks noGrp="1"/>
          </p:cNvSpPr>
          <p:nvPr>
            <p:ph type="dt" sz="half" idx="10"/>
          </p:nvPr>
        </p:nvSpPr>
        <p:spPr/>
        <p:txBody>
          <a:bodyPr/>
          <a:lstStyle>
            <a:lvl1pPr>
              <a:defRPr/>
            </a:lvl1pPr>
          </a:lstStyle>
          <a:p>
            <a:pPr>
              <a:defRPr/>
            </a:pPr>
            <a:endParaRPr lang="fr-FR" altLang="fr-FR" dirty="0"/>
          </a:p>
        </p:txBody>
      </p:sp>
      <p:sp>
        <p:nvSpPr>
          <p:cNvPr id="5" name="Espace réservé du pied de page 4">
            <a:extLst>
              <a:ext uri="{FF2B5EF4-FFF2-40B4-BE49-F238E27FC236}">
                <a16:creationId xmlns:a16="http://schemas.microsoft.com/office/drawing/2014/main" xmlns="" id="{4B510C6B-B6D5-441C-B954-21B3836DE53A}"/>
              </a:ext>
            </a:extLst>
          </p:cNvPr>
          <p:cNvSpPr>
            <a:spLocks noGrp="1"/>
          </p:cNvSpPr>
          <p:nvPr>
            <p:ph type="ftr" sz="quarter" idx="11"/>
          </p:nvPr>
        </p:nvSpPr>
        <p:spPr/>
        <p:txBody>
          <a:bodyPr/>
          <a:lstStyle>
            <a:lvl1pPr>
              <a:defRPr/>
            </a:lvl1pPr>
          </a:lstStyle>
          <a:p>
            <a:pPr algn="r">
              <a:defRPr/>
            </a:pPr>
            <a:endParaRPr lang="fr-FR" dirty="0"/>
          </a:p>
        </p:txBody>
      </p:sp>
      <p:sp>
        <p:nvSpPr>
          <p:cNvPr id="6" name="Espace réservé du numéro de diapositive 5">
            <a:extLst>
              <a:ext uri="{FF2B5EF4-FFF2-40B4-BE49-F238E27FC236}">
                <a16:creationId xmlns:a16="http://schemas.microsoft.com/office/drawing/2014/main" xmlns="" id="{949BCF87-D1D1-44F5-8CCD-7F337EF4C2A6}"/>
              </a:ext>
            </a:extLst>
          </p:cNvPr>
          <p:cNvSpPr>
            <a:spLocks noGrp="1"/>
          </p:cNvSpPr>
          <p:nvPr>
            <p:ph type="sldNum" sz="quarter" idx="12"/>
          </p:nvPr>
        </p:nvSpPr>
        <p:spPr/>
        <p:txBody>
          <a:bodyPr/>
          <a:lstStyle>
            <a:lvl1pPr>
              <a:defRPr/>
            </a:lvl1pPr>
          </a:lstStyle>
          <a:p>
            <a:fld id="{4E61B3DF-C3C5-4378-A8C8-2B2DAA0891FF}" type="slidenum">
              <a:rPr lang="fr-FR" altLang="fr-FR"/>
              <a:pPr/>
              <a:t>‹N°›</a:t>
            </a:fld>
            <a:endParaRPr lang="fr-FR" altLang="fr-FR"/>
          </a:p>
        </p:txBody>
      </p:sp>
    </p:spTree>
    <p:extLst>
      <p:ext uri="{BB962C8B-B14F-4D97-AF65-F5344CB8AC3E}">
        <p14:creationId xmlns:p14="http://schemas.microsoft.com/office/powerpoint/2010/main" val="3399714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SG">
    <p:spTree>
      <p:nvGrpSpPr>
        <p:cNvPr id="1" name=""/>
        <p:cNvGrpSpPr/>
        <p:nvPr/>
      </p:nvGrpSpPr>
      <p:grpSpPr>
        <a:xfrm>
          <a:off x="0" y="0"/>
          <a:ext cx="0" cy="0"/>
          <a:chOff x="0" y="0"/>
          <a:chExt cx="0" cy="0"/>
        </a:xfrm>
      </p:grpSpPr>
      <p:pic>
        <p:nvPicPr>
          <p:cNvPr id="7" name="Image 3">
            <a:extLst>
              <a:ext uri="{FF2B5EF4-FFF2-40B4-BE49-F238E27FC236}">
                <a16:creationId xmlns:a16="http://schemas.microsoft.com/office/drawing/2014/main" xmlns="" id="{E93A3D69-2198-406B-8C62-846D2C27F2C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5000" y="1113406"/>
            <a:ext cx="7439025" cy="343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cteur droit 9">
            <a:extLst>
              <a:ext uri="{FF2B5EF4-FFF2-40B4-BE49-F238E27FC236}">
                <a16:creationId xmlns:a16="http://schemas.microsoft.com/office/drawing/2014/main" xmlns="" id="{56D93181-5310-4CE9-81B8-E3BFBC04F61E}"/>
              </a:ext>
            </a:extLst>
          </p:cNvPr>
          <p:cNvCxnSpPr/>
          <p:nvPr userDrawn="1"/>
        </p:nvCxnSpPr>
        <p:spPr>
          <a:xfrm>
            <a:off x="3090863" y="2535150"/>
            <a:ext cx="2424112" cy="0"/>
          </a:xfrm>
          <a:prstGeom prst="line">
            <a:avLst/>
          </a:prstGeom>
          <a:ln w="12700" cmpd="sng">
            <a:solidFill>
              <a:srgbClr val="044869"/>
            </a:solidFill>
          </a:ln>
          <a:effectLst/>
        </p:spPr>
        <p:style>
          <a:lnRef idx="2">
            <a:schemeClr val="accent1"/>
          </a:lnRef>
          <a:fillRef idx="0">
            <a:schemeClr val="accent1"/>
          </a:fillRef>
          <a:effectRef idx="1">
            <a:schemeClr val="accent1"/>
          </a:effectRef>
          <a:fontRef idx="minor">
            <a:schemeClr val="tx1"/>
          </a:fontRef>
        </p:style>
      </p:cxnSp>
      <p:pic>
        <p:nvPicPr>
          <p:cNvPr id="11" name="Image 6">
            <a:extLst>
              <a:ext uri="{FF2B5EF4-FFF2-40B4-BE49-F238E27FC236}">
                <a16:creationId xmlns:a16="http://schemas.microsoft.com/office/drawing/2014/main" xmlns="" id="{3913F122-B367-4A7E-98E7-37C6462B822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35000" y="252413"/>
            <a:ext cx="121920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Sous-titre 2">
            <a:extLst>
              <a:ext uri="{FF2B5EF4-FFF2-40B4-BE49-F238E27FC236}">
                <a16:creationId xmlns:a16="http://schemas.microsoft.com/office/drawing/2014/main" xmlns="" id="{D1C2B0F4-CF16-4E90-9111-5592D23BBA76}"/>
              </a:ext>
            </a:extLst>
          </p:cNvPr>
          <p:cNvSpPr>
            <a:spLocks noGrp="1"/>
          </p:cNvSpPr>
          <p:nvPr>
            <p:ph type="subTitle" idx="1"/>
          </p:nvPr>
        </p:nvSpPr>
        <p:spPr>
          <a:xfrm>
            <a:off x="2642532" y="2961931"/>
            <a:ext cx="3217179" cy="1314450"/>
          </a:xfrm>
          <a:prstGeom prst="rect">
            <a:avLst/>
          </a:prstGeom>
        </p:spPr>
        <p:txBody>
          <a:bodyPr/>
          <a:lstStyle>
            <a:lvl1pPr marL="0" indent="0" algn="ctr">
              <a:buNone/>
              <a:defRPr sz="2400">
                <a:solidFill>
                  <a:srgbClr val="00B0F0"/>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dirty="0"/>
          </a:p>
        </p:txBody>
      </p:sp>
      <p:sp>
        <p:nvSpPr>
          <p:cNvPr id="61" name="Titre 1">
            <a:extLst>
              <a:ext uri="{FF2B5EF4-FFF2-40B4-BE49-F238E27FC236}">
                <a16:creationId xmlns:a16="http://schemas.microsoft.com/office/drawing/2014/main" xmlns="" id="{1B286800-B368-416E-ABDE-96F26A4C6DC1}"/>
              </a:ext>
            </a:extLst>
          </p:cNvPr>
          <p:cNvSpPr>
            <a:spLocks noGrp="1"/>
          </p:cNvSpPr>
          <p:nvPr>
            <p:ph type="ctrTitle"/>
          </p:nvPr>
        </p:nvSpPr>
        <p:spPr>
          <a:xfrm>
            <a:off x="635000" y="1695248"/>
            <a:ext cx="7200317" cy="1005090"/>
          </a:xfrm>
          <a:noFill/>
          <a:ln>
            <a:noFill/>
          </a:ln>
        </p:spPr>
        <p:txBody>
          <a:bodyPr/>
          <a:lstStyle>
            <a:lvl1pPr algn="ctr">
              <a:defRPr>
                <a:solidFill>
                  <a:schemeClr val="tx2"/>
                </a:solidFill>
              </a:defRPr>
            </a:lvl1pPr>
          </a:lstStyle>
          <a:p>
            <a:r>
              <a:rPr lang="fr-FR" smtClean="0"/>
              <a:t>Modifiez le style du titre</a:t>
            </a:r>
            <a:endParaRPr lang="fr-FR" dirty="0"/>
          </a:p>
        </p:txBody>
      </p:sp>
      <p:pic>
        <p:nvPicPr>
          <p:cNvPr id="1027" name="Picture 3" descr="C:\Users\pierre.vercauteren\Documents\Travail\0. Pilotage\DSI\modele\Signature-DSI.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866821" y="204242"/>
            <a:ext cx="966787" cy="9858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283113" y="1700325"/>
            <a:ext cx="1683567" cy="119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33744" y="3778402"/>
            <a:ext cx="786370" cy="9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Espace réservé de la date 3">
            <a:extLst>
              <a:ext uri="{FF2B5EF4-FFF2-40B4-BE49-F238E27FC236}">
                <a16:creationId xmlns:a16="http://schemas.microsoft.com/office/drawing/2014/main" xmlns="" id="{8A7AEDC4-08CE-49C1-A75F-BF983EA68B77}"/>
              </a:ext>
            </a:extLst>
          </p:cNvPr>
          <p:cNvSpPr>
            <a:spLocks noGrp="1"/>
          </p:cNvSpPr>
          <p:nvPr>
            <p:ph type="dt" sz="half" idx="2"/>
          </p:nvPr>
        </p:nvSpPr>
        <p:spPr>
          <a:xfrm>
            <a:off x="15915" y="4854764"/>
            <a:ext cx="1469666" cy="274637"/>
          </a:xfrm>
          <a:prstGeom prst="rect">
            <a:avLst/>
          </a:prstGeom>
        </p:spPr>
        <p:txBody>
          <a:bodyPr vert="horz" wrap="square" lIns="91440" tIns="45720" rIns="91440" bIns="45720" numCol="1" anchor="ctr" anchorCtr="0" compatLnSpc="1">
            <a:prstTxWarp prst="textNoShape">
              <a:avLst/>
            </a:prstTxWarp>
          </a:bodyPr>
          <a:lstStyle>
            <a:lvl1pPr algn="l">
              <a:defRPr sz="1400">
                <a:solidFill>
                  <a:schemeClr val="bg1"/>
                </a:solidFill>
                <a:latin typeface="Calibri" panose="020F0502020204030204" pitchFamily="34" charset="0"/>
              </a:defRPr>
            </a:lvl1pPr>
          </a:lstStyle>
          <a:p>
            <a:pPr>
              <a:defRPr/>
            </a:pPr>
            <a:endParaRPr lang="fr-FR" altLang="fr-FR" dirty="0"/>
          </a:p>
        </p:txBody>
      </p:sp>
      <p:sp>
        <p:nvSpPr>
          <p:cNvPr id="17" name="Espace réservé du pied de page 4">
            <a:extLst>
              <a:ext uri="{FF2B5EF4-FFF2-40B4-BE49-F238E27FC236}">
                <a16:creationId xmlns:a16="http://schemas.microsoft.com/office/drawing/2014/main" xmlns="" id="{599134C9-B746-49A6-835B-37C5F4B358D1}"/>
              </a:ext>
            </a:extLst>
          </p:cNvPr>
          <p:cNvSpPr>
            <a:spLocks noGrp="1"/>
          </p:cNvSpPr>
          <p:nvPr>
            <p:ph type="ftr" sz="quarter" idx="3"/>
          </p:nvPr>
        </p:nvSpPr>
        <p:spPr>
          <a:xfrm>
            <a:off x="6002267" y="4854764"/>
            <a:ext cx="3180967" cy="274637"/>
          </a:xfrm>
          <a:prstGeom prst="rect">
            <a:avLst/>
          </a:prstGeom>
        </p:spPr>
        <p:txBody>
          <a:bodyPr vert="horz" lIns="91440" tIns="45720" rIns="91440" bIns="45720" rtlCol="0" anchor="ctr"/>
          <a:lstStyle>
            <a:lvl1pPr algn="l" fontAlgn="auto">
              <a:spcBef>
                <a:spcPts val="0"/>
              </a:spcBef>
              <a:spcAft>
                <a:spcPts val="0"/>
              </a:spcAft>
              <a:defRPr sz="1400">
                <a:solidFill>
                  <a:schemeClr val="bg1"/>
                </a:solidFill>
                <a:latin typeface="Calibri" panose="020F0502020204030204" pitchFamily="34" charset="0"/>
                <a:ea typeface="+mn-ea"/>
                <a:cs typeface="+mn-cs"/>
              </a:defRPr>
            </a:lvl1pPr>
          </a:lstStyle>
          <a:p>
            <a:pPr algn="r">
              <a:defRPr/>
            </a:pPr>
            <a:endParaRPr lang="fr-FR" dirty="0"/>
          </a:p>
        </p:txBody>
      </p:sp>
      <p:sp>
        <p:nvSpPr>
          <p:cNvPr id="18" name="Espace réservé du numéro de diapositive 5">
            <a:extLst>
              <a:ext uri="{FF2B5EF4-FFF2-40B4-BE49-F238E27FC236}">
                <a16:creationId xmlns:a16="http://schemas.microsoft.com/office/drawing/2014/main" xmlns="" id="{4EA2E6BF-FC9C-4700-9980-8A65FE08F6AE}"/>
              </a:ext>
            </a:extLst>
          </p:cNvPr>
          <p:cNvSpPr>
            <a:spLocks noGrp="1"/>
          </p:cNvSpPr>
          <p:nvPr>
            <p:ph type="sldNum" sz="quarter" idx="4"/>
          </p:nvPr>
        </p:nvSpPr>
        <p:spPr>
          <a:xfrm>
            <a:off x="3638167" y="4854764"/>
            <a:ext cx="1912689" cy="274637"/>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chemeClr val="bg1"/>
                </a:solidFill>
                <a:latin typeface="Calibri" panose="020F0502020204030204" pitchFamily="34" charset="0"/>
              </a:defRPr>
            </a:lvl1pPr>
          </a:lstStyle>
          <a:p>
            <a:fld id="{CC44E9C3-91D0-4763-B487-70AB6116909C}" type="slidenum">
              <a:rPr lang="fr-FR" altLang="fr-FR" smtClean="0"/>
              <a:pPr/>
              <a:t>‹N°›</a:t>
            </a:fld>
            <a:endParaRPr lang="fr-FR" altLang="fr-FR" dirty="0"/>
          </a:p>
        </p:txBody>
      </p:sp>
      <p:sp>
        <p:nvSpPr>
          <p:cNvPr id="2" name="Rectangle 1"/>
          <p:cNvSpPr/>
          <p:nvPr userDrawn="1"/>
        </p:nvSpPr>
        <p:spPr>
          <a:xfrm>
            <a:off x="8111041" y="13855"/>
            <a:ext cx="1019104" cy="95011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0742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646CD2E-0426-4759-ABAC-D40CDD98D1DE}"/>
              </a:ext>
            </a:extLst>
          </p:cNvPr>
          <p:cNvSpPr>
            <a:spLocks noGrp="1"/>
          </p:cNvSpPr>
          <p:nvPr>
            <p:ph type="title"/>
          </p:nvPr>
        </p:nvSpPr>
        <p:spPr>
          <a:xfrm>
            <a:off x="0" y="0"/>
            <a:ext cx="8348869" cy="857250"/>
          </a:xfrm>
          <a:ln>
            <a:noFill/>
          </a:ln>
        </p:spPr>
        <p:txBody>
          <a:bodyPr/>
          <a:lstStyle/>
          <a:p>
            <a:r>
              <a:rPr lang="fr-FR" smtClean="0"/>
              <a:t>Modifiez le style du titre</a:t>
            </a:r>
            <a:endParaRPr lang="fr-FR" dirty="0"/>
          </a:p>
        </p:txBody>
      </p:sp>
      <p:pic>
        <p:nvPicPr>
          <p:cNvPr id="2050" name="Picture 2" descr="C:\Users\pierre.vercauteren\Documents\Travail\0. Pilotage\DSI\modele\Image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5960" y="1279193"/>
            <a:ext cx="7344356" cy="306022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e la date 2">
            <a:extLst>
              <a:ext uri="{FF2B5EF4-FFF2-40B4-BE49-F238E27FC236}">
                <a16:creationId xmlns:a16="http://schemas.microsoft.com/office/drawing/2014/main" xmlns="" id="{FBBA939A-87DB-46C2-AE27-A937318E010A}"/>
              </a:ext>
            </a:extLst>
          </p:cNvPr>
          <p:cNvSpPr>
            <a:spLocks noGrp="1"/>
          </p:cNvSpPr>
          <p:nvPr>
            <p:ph type="dt" sz="half" idx="10"/>
          </p:nvPr>
        </p:nvSpPr>
        <p:spPr/>
        <p:txBody>
          <a:bodyPr/>
          <a:lstStyle/>
          <a:p>
            <a:pPr>
              <a:defRPr/>
            </a:pPr>
            <a:endParaRPr lang="fr-FR" altLang="fr-FR" dirty="0"/>
          </a:p>
        </p:txBody>
      </p:sp>
      <p:sp>
        <p:nvSpPr>
          <p:cNvPr id="4" name="Espace réservé du pied de page 3">
            <a:extLst>
              <a:ext uri="{FF2B5EF4-FFF2-40B4-BE49-F238E27FC236}">
                <a16:creationId xmlns:a16="http://schemas.microsoft.com/office/drawing/2014/main" xmlns="" id="{3F3E5AE3-E084-48B2-B2C2-5D96D99448F7}"/>
              </a:ext>
            </a:extLst>
          </p:cNvPr>
          <p:cNvSpPr>
            <a:spLocks noGrp="1"/>
          </p:cNvSpPr>
          <p:nvPr>
            <p:ph type="ftr" sz="quarter" idx="11"/>
          </p:nvPr>
        </p:nvSpPr>
        <p:spPr/>
        <p:txBody>
          <a:bodyPr/>
          <a:lstStyle>
            <a:lvl1pPr algn="r">
              <a:defRPr/>
            </a:lvl1pPr>
          </a:lstStyle>
          <a:p>
            <a:pPr>
              <a:defRPr/>
            </a:pPr>
            <a:endParaRPr lang="fr-FR" dirty="0"/>
          </a:p>
        </p:txBody>
      </p:sp>
      <p:sp>
        <p:nvSpPr>
          <p:cNvPr id="5" name="Espace réservé du numéro de diapositive 4">
            <a:extLst>
              <a:ext uri="{FF2B5EF4-FFF2-40B4-BE49-F238E27FC236}">
                <a16:creationId xmlns:a16="http://schemas.microsoft.com/office/drawing/2014/main" xmlns="" id="{94382B05-3380-4846-ADC0-F949C1FA7505}"/>
              </a:ext>
            </a:extLst>
          </p:cNvPr>
          <p:cNvSpPr>
            <a:spLocks noGrp="1"/>
          </p:cNvSpPr>
          <p:nvPr>
            <p:ph type="sldNum" sz="quarter" idx="12"/>
          </p:nvPr>
        </p:nvSpPr>
        <p:spPr/>
        <p:txBody>
          <a:bodyPr/>
          <a:lstStyle>
            <a:lvl1pPr>
              <a:defRPr sz="1400"/>
            </a:lvl1pPr>
          </a:lstStyle>
          <a:p>
            <a:fld id="{CC44E9C3-91D0-4763-B487-70AB6116909C}" type="slidenum">
              <a:rPr lang="fr-FR" altLang="fr-FR" smtClean="0"/>
              <a:pPr/>
              <a:t>‹N°›</a:t>
            </a:fld>
            <a:endParaRPr lang="fr-FR" altLang="fr-FR" dirty="0"/>
          </a:p>
        </p:txBody>
      </p:sp>
      <p:sp>
        <p:nvSpPr>
          <p:cNvPr id="10" name="Espace réservé du texte 9">
            <a:extLst>
              <a:ext uri="{FF2B5EF4-FFF2-40B4-BE49-F238E27FC236}">
                <a16:creationId xmlns:a16="http://schemas.microsoft.com/office/drawing/2014/main" xmlns="" id="{07F158CF-0FD6-4F78-BCD3-CD377115BC1C}"/>
              </a:ext>
            </a:extLst>
          </p:cNvPr>
          <p:cNvSpPr>
            <a:spLocks noGrp="1"/>
          </p:cNvSpPr>
          <p:nvPr>
            <p:ph type="body" sz="quarter" idx="13"/>
          </p:nvPr>
        </p:nvSpPr>
        <p:spPr>
          <a:xfrm>
            <a:off x="1337389" y="1916113"/>
            <a:ext cx="6537648" cy="2096050"/>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8" name="Flèche : chevron 6">
            <a:extLst>
              <a:ext uri="{FF2B5EF4-FFF2-40B4-BE49-F238E27FC236}">
                <a16:creationId xmlns:a16="http://schemas.microsoft.com/office/drawing/2014/main" xmlns="" id="{ED3AA29A-ECE4-4908-A9E2-EF1D6BD136C1}"/>
              </a:ext>
            </a:extLst>
          </p:cNvPr>
          <p:cNvSpPr/>
          <p:nvPr userDrawn="1"/>
        </p:nvSpPr>
        <p:spPr>
          <a:xfrm rot="5400000">
            <a:off x="4491214" y="932825"/>
            <a:ext cx="247979" cy="225400"/>
          </a:xfrm>
          <a:prstGeom prst="chevron">
            <a:avLst>
              <a:gd name="adj" fmla="val 19536"/>
            </a:avLst>
          </a:prstGeom>
          <a:solidFill>
            <a:srgbClr val="EE7F0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9" name="Flèche : chevron 6">
            <a:extLst>
              <a:ext uri="{FF2B5EF4-FFF2-40B4-BE49-F238E27FC236}">
                <a16:creationId xmlns:a16="http://schemas.microsoft.com/office/drawing/2014/main" xmlns="" id="{ED3AA29A-ECE4-4908-A9E2-EF1D6BD136C1}"/>
              </a:ext>
            </a:extLst>
          </p:cNvPr>
          <p:cNvSpPr/>
          <p:nvPr userDrawn="1"/>
        </p:nvSpPr>
        <p:spPr>
          <a:xfrm rot="5400000">
            <a:off x="4526178" y="4477791"/>
            <a:ext cx="123988" cy="225400"/>
          </a:xfrm>
          <a:prstGeom prst="chevron">
            <a:avLst>
              <a:gd name="adj" fmla="val 19536"/>
            </a:avLst>
          </a:prstGeom>
          <a:solidFill>
            <a:srgbClr val="EE7F0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293042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ln>
            <a:noFill/>
          </a:ln>
        </p:spPr>
        <p:txBody>
          <a:bodyPr/>
          <a:lstStyle/>
          <a:p>
            <a:r>
              <a:rPr lang="fr-FR" smtClean="0"/>
              <a:t>Modifiez le style du titre</a:t>
            </a:r>
            <a:endParaRPr lang="fr-FR"/>
          </a:p>
        </p:txBody>
      </p:sp>
      <p:sp>
        <p:nvSpPr>
          <p:cNvPr id="8" name="Espace réservé de la date 3">
            <a:extLst>
              <a:ext uri="{FF2B5EF4-FFF2-40B4-BE49-F238E27FC236}">
                <a16:creationId xmlns:a16="http://schemas.microsoft.com/office/drawing/2014/main" xmlns="" id="{8A7AEDC4-08CE-49C1-A75F-BF983EA68B77}"/>
              </a:ext>
            </a:extLst>
          </p:cNvPr>
          <p:cNvSpPr>
            <a:spLocks noGrp="1"/>
          </p:cNvSpPr>
          <p:nvPr>
            <p:ph type="dt" sz="half" idx="2"/>
          </p:nvPr>
        </p:nvSpPr>
        <p:spPr>
          <a:xfrm>
            <a:off x="15915" y="4846813"/>
            <a:ext cx="1469666" cy="274637"/>
          </a:xfrm>
          <a:prstGeom prst="rect">
            <a:avLst/>
          </a:prstGeom>
        </p:spPr>
        <p:txBody>
          <a:bodyPr vert="horz" wrap="square" lIns="91440" tIns="45720" rIns="91440" bIns="45720" numCol="1" anchor="ctr" anchorCtr="0" compatLnSpc="1">
            <a:prstTxWarp prst="textNoShape">
              <a:avLst/>
            </a:prstTxWarp>
          </a:bodyPr>
          <a:lstStyle>
            <a:lvl1pPr algn="l">
              <a:defRPr sz="1400">
                <a:solidFill>
                  <a:schemeClr val="bg1"/>
                </a:solidFill>
                <a:latin typeface="Calibri" panose="020F0502020204030204" pitchFamily="34" charset="0"/>
              </a:defRPr>
            </a:lvl1pPr>
          </a:lstStyle>
          <a:p>
            <a:pPr>
              <a:defRPr/>
            </a:pPr>
            <a:r>
              <a:rPr lang="fr-FR" altLang="fr-FR" dirty="0" smtClean="0"/>
              <a:t>08/09/2020</a:t>
            </a:r>
          </a:p>
        </p:txBody>
      </p:sp>
      <p:sp>
        <p:nvSpPr>
          <p:cNvPr id="10" name="Espace réservé du pied de page 4">
            <a:extLst>
              <a:ext uri="{FF2B5EF4-FFF2-40B4-BE49-F238E27FC236}">
                <a16:creationId xmlns:a16="http://schemas.microsoft.com/office/drawing/2014/main" xmlns="" id="{599134C9-B746-49A6-835B-37C5F4B358D1}"/>
              </a:ext>
            </a:extLst>
          </p:cNvPr>
          <p:cNvSpPr>
            <a:spLocks noGrp="1"/>
          </p:cNvSpPr>
          <p:nvPr>
            <p:ph type="ftr" sz="quarter" idx="3"/>
          </p:nvPr>
        </p:nvSpPr>
        <p:spPr>
          <a:xfrm>
            <a:off x="5938659" y="4846813"/>
            <a:ext cx="3180967" cy="274637"/>
          </a:xfrm>
          <a:prstGeom prst="rect">
            <a:avLst/>
          </a:prstGeom>
        </p:spPr>
        <p:txBody>
          <a:bodyPr vert="horz" lIns="91440" tIns="45720" rIns="91440" bIns="45720" rtlCol="0" anchor="ctr"/>
          <a:lstStyle>
            <a:lvl1pPr algn="l" fontAlgn="auto">
              <a:spcBef>
                <a:spcPts val="0"/>
              </a:spcBef>
              <a:spcAft>
                <a:spcPts val="0"/>
              </a:spcAft>
              <a:defRPr sz="1400">
                <a:solidFill>
                  <a:schemeClr val="bg1"/>
                </a:solidFill>
                <a:latin typeface="Calibri" panose="020F0502020204030204" pitchFamily="34" charset="0"/>
                <a:ea typeface="+mn-ea"/>
                <a:cs typeface="+mn-cs"/>
              </a:defRPr>
            </a:lvl1pPr>
          </a:lstStyle>
          <a:p>
            <a:pPr algn="r">
              <a:defRPr/>
            </a:pPr>
            <a:endParaRPr lang="fr-FR" dirty="0"/>
          </a:p>
        </p:txBody>
      </p:sp>
      <p:sp>
        <p:nvSpPr>
          <p:cNvPr id="11" name="Espace réservé du numéro de diapositive 5">
            <a:extLst>
              <a:ext uri="{FF2B5EF4-FFF2-40B4-BE49-F238E27FC236}">
                <a16:creationId xmlns:a16="http://schemas.microsoft.com/office/drawing/2014/main" xmlns="" id="{4EA2E6BF-FC9C-4700-9980-8A65FE08F6AE}"/>
              </a:ext>
            </a:extLst>
          </p:cNvPr>
          <p:cNvSpPr>
            <a:spLocks noGrp="1"/>
          </p:cNvSpPr>
          <p:nvPr>
            <p:ph type="sldNum" sz="quarter" idx="4"/>
          </p:nvPr>
        </p:nvSpPr>
        <p:spPr>
          <a:xfrm>
            <a:off x="3638167" y="4846813"/>
            <a:ext cx="1912689" cy="274637"/>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chemeClr val="bg1"/>
                </a:solidFill>
                <a:latin typeface="Calibri" panose="020F0502020204030204" pitchFamily="34" charset="0"/>
              </a:defRPr>
            </a:lvl1pPr>
          </a:lstStyle>
          <a:p>
            <a:fld id="{CC44E9C3-91D0-4763-B487-70AB6116909C}" type="slidenum">
              <a:rPr lang="fr-FR" altLang="fr-FR" smtClean="0"/>
              <a:pPr/>
              <a:t>‹N°›</a:t>
            </a:fld>
            <a:endParaRPr lang="fr-FR" altLang="fr-FR" dirty="0"/>
          </a:p>
        </p:txBody>
      </p:sp>
      <p:sp>
        <p:nvSpPr>
          <p:cNvPr id="13" name="Espace réservé du contenu 2"/>
          <p:cNvSpPr>
            <a:spLocks noGrp="1"/>
          </p:cNvSpPr>
          <p:nvPr>
            <p:ph sz="half" idx="1"/>
          </p:nvPr>
        </p:nvSpPr>
        <p:spPr>
          <a:xfrm>
            <a:off x="310101" y="1089328"/>
            <a:ext cx="8568000" cy="3528000"/>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Tree>
    <p:extLst>
      <p:ext uri="{BB962C8B-B14F-4D97-AF65-F5344CB8AC3E}">
        <p14:creationId xmlns:p14="http://schemas.microsoft.com/office/powerpoint/2010/main" val="3365262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215889"/>
            <a:ext cx="7772400" cy="1021556"/>
          </a:xfrm>
          <a:solidFill>
            <a:srgbClr val="EE7F05">
              <a:alpha val="83000"/>
            </a:srgbClr>
          </a:solidFill>
          <a:ln>
            <a:noFill/>
          </a:ln>
        </p:spPr>
        <p:style>
          <a:lnRef idx="1">
            <a:schemeClr val="accent1"/>
          </a:lnRef>
          <a:fillRef idx="2">
            <a:schemeClr val="accent1"/>
          </a:fillRef>
          <a:effectRef idx="1">
            <a:schemeClr val="accent1"/>
          </a:effectRef>
          <a:fontRef idx="none"/>
        </p:style>
        <p:txBody>
          <a:bodyPr anchor="b"/>
          <a:lstStyle>
            <a:lvl1pPr algn="r">
              <a:defRPr sz="4000" b="1" cap="all">
                <a:solidFill>
                  <a:schemeClr val="tx2"/>
                </a:solidFill>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722313" y="3237518"/>
            <a:ext cx="7772400" cy="1125140"/>
          </a:xfrm>
          <a:prstGeom prst="rect">
            <a:avLst/>
          </a:prstGeom>
        </p:spPr>
        <p:txBody>
          <a:bodyPr anchor="t"/>
          <a:lstStyle>
            <a:lvl1pPr marL="0" indent="0" algn="r">
              <a:buNone/>
              <a:defRPr sz="2000">
                <a:solidFill>
                  <a:schemeClr val="tx2">
                    <a:lumMod val="60000"/>
                    <a:lumOff val="4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7" name="Espace réservé de la date 6">
            <a:extLst>
              <a:ext uri="{FF2B5EF4-FFF2-40B4-BE49-F238E27FC236}">
                <a16:creationId xmlns:a16="http://schemas.microsoft.com/office/drawing/2014/main" xmlns="" id="{77471D1A-737C-41E1-962E-6117CAEA1299}"/>
              </a:ext>
            </a:extLst>
          </p:cNvPr>
          <p:cNvSpPr>
            <a:spLocks noGrp="1"/>
          </p:cNvSpPr>
          <p:nvPr>
            <p:ph type="dt" sz="half" idx="10"/>
          </p:nvPr>
        </p:nvSpPr>
        <p:spPr/>
        <p:txBody>
          <a:bodyPr/>
          <a:lstStyle/>
          <a:p>
            <a:pPr>
              <a:defRPr/>
            </a:pPr>
            <a:endParaRPr lang="fr-FR" altLang="fr-FR" dirty="0"/>
          </a:p>
        </p:txBody>
      </p:sp>
      <p:sp>
        <p:nvSpPr>
          <p:cNvPr id="8" name="Espace réservé du pied de page 7">
            <a:extLst>
              <a:ext uri="{FF2B5EF4-FFF2-40B4-BE49-F238E27FC236}">
                <a16:creationId xmlns:a16="http://schemas.microsoft.com/office/drawing/2014/main" xmlns="" id="{6A0D02BF-9AD1-4AA6-BA10-A5591DC17D28}"/>
              </a:ext>
            </a:extLst>
          </p:cNvPr>
          <p:cNvSpPr>
            <a:spLocks noGrp="1"/>
          </p:cNvSpPr>
          <p:nvPr>
            <p:ph type="ftr" sz="quarter" idx="11"/>
          </p:nvPr>
        </p:nvSpPr>
        <p:spPr/>
        <p:txBody>
          <a:bodyPr/>
          <a:lstStyle>
            <a:lvl1pPr algn="r">
              <a:defRPr/>
            </a:lvl1pPr>
          </a:lstStyle>
          <a:p>
            <a:pPr>
              <a:defRPr/>
            </a:pPr>
            <a:endParaRPr lang="fr-FR" dirty="0"/>
          </a:p>
        </p:txBody>
      </p:sp>
      <p:sp>
        <p:nvSpPr>
          <p:cNvPr id="9" name="Espace réservé du numéro de diapositive 8">
            <a:extLst>
              <a:ext uri="{FF2B5EF4-FFF2-40B4-BE49-F238E27FC236}">
                <a16:creationId xmlns:a16="http://schemas.microsoft.com/office/drawing/2014/main" xmlns="" id="{71FB2B51-4DC5-4574-8CBA-EFB405294196}"/>
              </a:ext>
            </a:extLst>
          </p:cNvPr>
          <p:cNvSpPr>
            <a:spLocks noGrp="1"/>
          </p:cNvSpPr>
          <p:nvPr>
            <p:ph type="sldNum" sz="quarter" idx="12"/>
          </p:nvPr>
        </p:nvSpPr>
        <p:spPr/>
        <p:txBody>
          <a:bodyPr/>
          <a:lstStyle/>
          <a:p>
            <a:fld id="{CC44E9C3-91D0-4763-B487-70AB6116909C}" type="slidenum">
              <a:rPr lang="fr-FR" altLang="fr-FR" smtClean="0"/>
              <a:pPr/>
              <a:t>‹N°›</a:t>
            </a:fld>
            <a:endParaRPr lang="fr-FR" altLang="fr-FR" dirty="0"/>
          </a:p>
        </p:txBody>
      </p:sp>
      <p:sp>
        <p:nvSpPr>
          <p:cNvPr id="10" name="Flèche : chevron 6">
            <a:extLst>
              <a:ext uri="{FF2B5EF4-FFF2-40B4-BE49-F238E27FC236}">
                <a16:creationId xmlns:a16="http://schemas.microsoft.com/office/drawing/2014/main" xmlns="" id="{ED3AA29A-ECE4-4908-A9E2-EF1D6BD136C1}"/>
              </a:ext>
            </a:extLst>
          </p:cNvPr>
          <p:cNvSpPr/>
          <p:nvPr userDrawn="1"/>
        </p:nvSpPr>
        <p:spPr>
          <a:xfrm rot="5400000">
            <a:off x="4491214" y="932825"/>
            <a:ext cx="247979" cy="225400"/>
          </a:xfrm>
          <a:prstGeom prst="chevron">
            <a:avLst>
              <a:gd name="adj" fmla="val 19536"/>
            </a:avLst>
          </a:prstGeom>
          <a:solidFill>
            <a:srgbClr val="EE7F0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
        <p:nvSpPr>
          <p:cNvPr id="11" name="Flèche : chevron 6">
            <a:extLst>
              <a:ext uri="{FF2B5EF4-FFF2-40B4-BE49-F238E27FC236}">
                <a16:creationId xmlns:a16="http://schemas.microsoft.com/office/drawing/2014/main" xmlns="" id="{ED3AA29A-ECE4-4908-A9E2-EF1D6BD136C1}"/>
              </a:ext>
            </a:extLst>
          </p:cNvPr>
          <p:cNvSpPr/>
          <p:nvPr userDrawn="1"/>
        </p:nvSpPr>
        <p:spPr>
          <a:xfrm rot="5400000">
            <a:off x="4526178" y="4477791"/>
            <a:ext cx="123988" cy="225400"/>
          </a:xfrm>
          <a:prstGeom prst="chevron">
            <a:avLst>
              <a:gd name="adj" fmla="val 19536"/>
            </a:avLst>
          </a:prstGeom>
          <a:solidFill>
            <a:srgbClr val="EE7F0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spTree>
    <p:extLst>
      <p:ext uri="{BB962C8B-B14F-4D97-AF65-F5344CB8AC3E}">
        <p14:creationId xmlns:p14="http://schemas.microsoft.com/office/powerpoint/2010/main" val="1549476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ln>
            <a:noFill/>
          </a:ln>
        </p:spPr>
        <p:txBody>
          <a:bodyPr/>
          <a:lstStyle/>
          <a:p>
            <a:r>
              <a:rPr lang="fr-FR" smtClean="0"/>
              <a:t>Modifiez le style du titre</a:t>
            </a:r>
            <a:endParaRPr lang="fr-FR" dirty="0"/>
          </a:p>
        </p:txBody>
      </p:sp>
      <p:sp>
        <p:nvSpPr>
          <p:cNvPr id="3" name="Espace réservé du contenu 2"/>
          <p:cNvSpPr>
            <a:spLocks noGrp="1"/>
          </p:cNvSpPr>
          <p:nvPr>
            <p:ph sz="half" idx="1"/>
          </p:nvPr>
        </p:nvSpPr>
        <p:spPr>
          <a:xfrm>
            <a:off x="457200" y="1073426"/>
            <a:ext cx="4038600" cy="3474720"/>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4" name="Espace réservé du contenu 3"/>
          <p:cNvSpPr>
            <a:spLocks noGrp="1"/>
          </p:cNvSpPr>
          <p:nvPr>
            <p:ph sz="half" idx="2"/>
          </p:nvPr>
        </p:nvSpPr>
        <p:spPr>
          <a:xfrm>
            <a:off x="4648200" y="1073426"/>
            <a:ext cx="4038600" cy="3474720"/>
          </a:xfrm>
          <a:prstGeom prst="rect">
            <a:avLst/>
          </a:prstGeo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3">
            <a:extLst>
              <a:ext uri="{FF2B5EF4-FFF2-40B4-BE49-F238E27FC236}">
                <a16:creationId xmlns:a16="http://schemas.microsoft.com/office/drawing/2014/main" xmlns="" id="{1B3B02A4-45EB-4928-B896-99A2C68D7752}"/>
              </a:ext>
            </a:extLst>
          </p:cNvPr>
          <p:cNvSpPr>
            <a:spLocks noGrp="1"/>
          </p:cNvSpPr>
          <p:nvPr>
            <p:ph type="dt" sz="half" idx="10"/>
          </p:nvPr>
        </p:nvSpPr>
        <p:spPr/>
        <p:txBody>
          <a:bodyPr/>
          <a:lstStyle>
            <a:lvl1pPr>
              <a:defRPr/>
            </a:lvl1pPr>
          </a:lstStyle>
          <a:p>
            <a:pPr>
              <a:defRPr/>
            </a:pPr>
            <a:endParaRPr lang="fr-FR" altLang="fr-FR" dirty="0"/>
          </a:p>
        </p:txBody>
      </p:sp>
      <p:sp>
        <p:nvSpPr>
          <p:cNvPr id="6" name="Espace réservé du pied de page 4">
            <a:extLst>
              <a:ext uri="{FF2B5EF4-FFF2-40B4-BE49-F238E27FC236}">
                <a16:creationId xmlns:a16="http://schemas.microsoft.com/office/drawing/2014/main" xmlns="" id="{5E541180-8E45-48B8-8170-402F2491447A}"/>
              </a:ext>
            </a:extLst>
          </p:cNvPr>
          <p:cNvSpPr>
            <a:spLocks noGrp="1"/>
          </p:cNvSpPr>
          <p:nvPr>
            <p:ph type="ftr" sz="quarter" idx="11"/>
          </p:nvPr>
        </p:nvSpPr>
        <p:spPr/>
        <p:txBody>
          <a:bodyPr/>
          <a:lstStyle>
            <a:lvl1pPr>
              <a:defRPr/>
            </a:lvl1pPr>
          </a:lstStyle>
          <a:p>
            <a:pPr algn="r">
              <a:defRPr/>
            </a:pPr>
            <a:endParaRPr lang="fr-FR" dirty="0"/>
          </a:p>
        </p:txBody>
      </p:sp>
      <p:sp>
        <p:nvSpPr>
          <p:cNvPr id="7" name="Espace réservé du numéro de diapositive 5">
            <a:extLst>
              <a:ext uri="{FF2B5EF4-FFF2-40B4-BE49-F238E27FC236}">
                <a16:creationId xmlns:a16="http://schemas.microsoft.com/office/drawing/2014/main" xmlns="" id="{891AE5DC-BAFB-4242-AA20-09AB8822BAF7}"/>
              </a:ext>
            </a:extLst>
          </p:cNvPr>
          <p:cNvSpPr>
            <a:spLocks noGrp="1"/>
          </p:cNvSpPr>
          <p:nvPr>
            <p:ph type="sldNum" sz="quarter" idx="12"/>
          </p:nvPr>
        </p:nvSpPr>
        <p:spPr/>
        <p:txBody>
          <a:bodyPr/>
          <a:lstStyle>
            <a:lvl1pPr>
              <a:defRPr/>
            </a:lvl1pPr>
          </a:lstStyle>
          <a:p>
            <a:fld id="{15DAFFB0-724B-4477-B8B0-E9845648BA8A}" type="slidenum">
              <a:rPr lang="fr-FR" altLang="fr-FR"/>
              <a:pPr/>
              <a:t>‹N°›</a:t>
            </a:fld>
            <a:endParaRPr lang="fr-FR" altLang="fr-FR" dirty="0"/>
          </a:p>
        </p:txBody>
      </p:sp>
    </p:spTree>
    <p:extLst>
      <p:ext uri="{BB962C8B-B14F-4D97-AF65-F5344CB8AC3E}">
        <p14:creationId xmlns:p14="http://schemas.microsoft.com/office/powerpoint/2010/main" val="3569549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958" y="7204"/>
            <a:ext cx="8305120" cy="857250"/>
          </a:xfrm>
          <a:ln>
            <a:noFill/>
          </a:ln>
        </p:spPr>
        <p:txBody>
          <a:bodyPr/>
          <a:lstStyle>
            <a:lvl1pPr>
              <a:defRPr/>
            </a:lvl1pPr>
          </a:lstStyle>
          <a:p>
            <a:r>
              <a:rPr lang="fr-FR" smtClean="0"/>
              <a:t>Modifiez le style du titre</a:t>
            </a:r>
            <a:endParaRPr lang="fr-FR" dirty="0"/>
          </a:p>
        </p:txBody>
      </p:sp>
      <p:sp>
        <p:nvSpPr>
          <p:cNvPr id="3" name="Espace réservé du texte 2"/>
          <p:cNvSpPr>
            <a:spLocks noGrp="1"/>
          </p:cNvSpPr>
          <p:nvPr>
            <p:ph type="body" idx="1"/>
          </p:nvPr>
        </p:nvSpPr>
        <p:spPr>
          <a:xfrm>
            <a:off x="457200" y="1033679"/>
            <a:ext cx="4040188" cy="645057"/>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804946"/>
            <a:ext cx="4040188" cy="2789676"/>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u texte 4"/>
          <p:cNvSpPr>
            <a:spLocks noGrp="1"/>
          </p:cNvSpPr>
          <p:nvPr>
            <p:ph type="body" sz="quarter" idx="3"/>
          </p:nvPr>
        </p:nvSpPr>
        <p:spPr>
          <a:xfrm>
            <a:off x="4645026" y="1033679"/>
            <a:ext cx="4041775" cy="645057"/>
          </a:xfrm>
          <a:prstGeom prst="rect">
            <a:avLst/>
          </a:prstGeo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1804946"/>
            <a:ext cx="4041775" cy="2789676"/>
          </a:xfrm>
          <a:prstGeom prst="rect">
            <a:avLst/>
          </a:prstGeo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7" name="Espace réservé de la date 3">
            <a:extLst>
              <a:ext uri="{FF2B5EF4-FFF2-40B4-BE49-F238E27FC236}">
                <a16:creationId xmlns:a16="http://schemas.microsoft.com/office/drawing/2014/main" xmlns="" id="{BD0887A3-E333-4553-908D-C4AC2F7E5756}"/>
              </a:ext>
            </a:extLst>
          </p:cNvPr>
          <p:cNvSpPr>
            <a:spLocks noGrp="1"/>
          </p:cNvSpPr>
          <p:nvPr>
            <p:ph type="dt" sz="half" idx="10"/>
          </p:nvPr>
        </p:nvSpPr>
        <p:spPr/>
        <p:txBody>
          <a:bodyPr/>
          <a:lstStyle>
            <a:lvl1pPr>
              <a:defRPr/>
            </a:lvl1pPr>
          </a:lstStyle>
          <a:p>
            <a:pPr>
              <a:defRPr/>
            </a:pPr>
            <a:endParaRPr lang="fr-FR" altLang="fr-FR" dirty="0"/>
          </a:p>
        </p:txBody>
      </p:sp>
      <p:sp>
        <p:nvSpPr>
          <p:cNvPr id="8" name="Espace réservé du pied de page 4">
            <a:extLst>
              <a:ext uri="{FF2B5EF4-FFF2-40B4-BE49-F238E27FC236}">
                <a16:creationId xmlns:a16="http://schemas.microsoft.com/office/drawing/2014/main" xmlns="" id="{A2AF07FC-1B30-4225-B61C-18F6A0D67076}"/>
              </a:ext>
            </a:extLst>
          </p:cNvPr>
          <p:cNvSpPr>
            <a:spLocks noGrp="1"/>
          </p:cNvSpPr>
          <p:nvPr>
            <p:ph type="ftr" sz="quarter" idx="11"/>
          </p:nvPr>
        </p:nvSpPr>
        <p:spPr/>
        <p:txBody>
          <a:bodyPr/>
          <a:lstStyle>
            <a:lvl1pPr>
              <a:defRPr/>
            </a:lvl1pPr>
          </a:lstStyle>
          <a:p>
            <a:pPr algn="r">
              <a:defRPr/>
            </a:pPr>
            <a:endParaRPr lang="fr-FR" dirty="0"/>
          </a:p>
        </p:txBody>
      </p:sp>
      <p:sp>
        <p:nvSpPr>
          <p:cNvPr id="9" name="Espace réservé du numéro de diapositive 5">
            <a:extLst>
              <a:ext uri="{FF2B5EF4-FFF2-40B4-BE49-F238E27FC236}">
                <a16:creationId xmlns:a16="http://schemas.microsoft.com/office/drawing/2014/main" xmlns="" id="{C8F90B99-B44A-431C-8382-ED7E96BE9754}"/>
              </a:ext>
            </a:extLst>
          </p:cNvPr>
          <p:cNvSpPr>
            <a:spLocks noGrp="1"/>
          </p:cNvSpPr>
          <p:nvPr>
            <p:ph type="sldNum" sz="quarter" idx="12"/>
          </p:nvPr>
        </p:nvSpPr>
        <p:spPr/>
        <p:txBody>
          <a:bodyPr/>
          <a:lstStyle>
            <a:lvl1pPr>
              <a:defRPr/>
            </a:lvl1pPr>
          </a:lstStyle>
          <a:p>
            <a:fld id="{6C4647A7-4010-49AD-A6E3-8F9565F75E18}" type="slidenum">
              <a:rPr lang="fr-FR" altLang="fr-FR"/>
              <a:pPr/>
              <a:t>‹N°›</a:t>
            </a:fld>
            <a:endParaRPr lang="fr-FR" altLang="fr-FR"/>
          </a:p>
        </p:txBody>
      </p:sp>
    </p:spTree>
    <p:extLst>
      <p:ext uri="{BB962C8B-B14F-4D97-AF65-F5344CB8AC3E}">
        <p14:creationId xmlns:p14="http://schemas.microsoft.com/office/powerpoint/2010/main" val="197297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0" y="-351"/>
            <a:ext cx="8348870" cy="857250"/>
          </a:xfrm>
          <a:ln>
            <a:noFill/>
          </a:ln>
        </p:spPr>
        <p:txBody>
          <a:bodyPr/>
          <a:lstStyle/>
          <a:p>
            <a:r>
              <a:rPr lang="fr-FR" smtClean="0"/>
              <a:t>Modifiez le style du titre</a:t>
            </a:r>
            <a:endParaRPr lang="fr-FR" dirty="0"/>
          </a:p>
        </p:txBody>
      </p:sp>
      <p:sp>
        <p:nvSpPr>
          <p:cNvPr id="3" name="Espace réservé de la date 3">
            <a:extLst>
              <a:ext uri="{FF2B5EF4-FFF2-40B4-BE49-F238E27FC236}">
                <a16:creationId xmlns:a16="http://schemas.microsoft.com/office/drawing/2014/main" xmlns="" id="{6867BB13-1056-416C-A166-5DB6F178C8FE}"/>
              </a:ext>
            </a:extLst>
          </p:cNvPr>
          <p:cNvSpPr>
            <a:spLocks noGrp="1"/>
          </p:cNvSpPr>
          <p:nvPr>
            <p:ph type="dt" sz="half" idx="10"/>
          </p:nvPr>
        </p:nvSpPr>
        <p:spPr/>
        <p:txBody>
          <a:bodyPr/>
          <a:lstStyle>
            <a:lvl1pPr>
              <a:defRPr/>
            </a:lvl1pPr>
          </a:lstStyle>
          <a:p>
            <a:pPr>
              <a:defRPr/>
            </a:pPr>
            <a:r>
              <a:rPr lang="fr-FR" altLang="fr-FR" dirty="0" smtClean="0"/>
              <a:t>08/09/2020</a:t>
            </a:r>
          </a:p>
        </p:txBody>
      </p:sp>
      <p:sp>
        <p:nvSpPr>
          <p:cNvPr id="4" name="Espace réservé du pied de page 4">
            <a:extLst>
              <a:ext uri="{FF2B5EF4-FFF2-40B4-BE49-F238E27FC236}">
                <a16:creationId xmlns:a16="http://schemas.microsoft.com/office/drawing/2014/main" xmlns="" id="{58D0D6D9-EACB-4E42-8C60-87F1F83011F0}"/>
              </a:ext>
            </a:extLst>
          </p:cNvPr>
          <p:cNvSpPr>
            <a:spLocks noGrp="1"/>
          </p:cNvSpPr>
          <p:nvPr>
            <p:ph type="ftr" sz="quarter" idx="11"/>
          </p:nvPr>
        </p:nvSpPr>
        <p:spPr/>
        <p:txBody>
          <a:bodyPr/>
          <a:lstStyle>
            <a:lvl1pPr>
              <a:defRPr/>
            </a:lvl1pPr>
          </a:lstStyle>
          <a:p>
            <a:pPr algn="r">
              <a:defRPr/>
            </a:pPr>
            <a:endParaRPr lang="fr-FR" dirty="0"/>
          </a:p>
        </p:txBody>
      </p:sp>
      <p:sp>
        <p:nvSpPr>
          <p:cNvPr id="5" name="Espace réservé du numéro de diapositive 5">
            <a:extLst>
              <a:ext uri="{FF2B5EF4-FFF2-40B4-BE49-F238E27FC236}">
                <a16:creationId xmlns:a16="http://schemas.microsoft.com/office/drawing/2014/main" xmlns="" id="{F66B353C-9611-4D8D-8DA5-32BDB17503B4}"/>
              </a:ext>
            </a:extLst>
          </p:cNvPr>
          <p:cNvSpPr>
            <a:spLocks noGrp="1"/>
          </p:cNvSpPr>
          <p:nvPr>
            <p:ph type="sldNum" sz="quarter" idx="12"/>
          </p:nvPr>
        </p:nvSpPr>
        <p:spPr/>
        <p:txBody>
          <a:bodyPr/>
          <a:lstStyle>
            <a:lvl1pPr>
              <a:defRPr/>
            </a:lvl1pPr>
          </a:lstStyle>
          <a:p>
            <a:fld id="{4DCBA08D-6FA0-428D-842A-3E2CF24B38CD}" type="slidenum">
              <a:rPr lang="fr-FR" altLang="fr-FR"/>
              <a:pPr/>
              <a:t>‹N°›</a:t>
            </a:fld>
            <a:endParaRPr lang="fr-FR" altLang="fr-FR" dirty="0"/>
          </a:p>
        </p:txBody>
      </p:sp>
    </p:spTree>
    <p:extLst>
      <p:ext uri="{BB962C8B-B14F-4D97-AF65-F5344CB8AC3E}">
        <p14:creationId xmlns:p14="http://schemas.microsoft.com/office/powerpoint/2010/main" val="1004779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xmlns="" id="{E1ED7171-2C0E-403E-BA06-2AE32D088898}"/>
              </a:ext>
            </a:extLst>
          </p:cNvPr>
          <p:cNvSpPr>
            <a:spLocks noGrp="1"/>
          </p:cNvSpPr>
          <p:nvPr>
            <p:ph type="dt" sz="half" idx="10"/>
          </p:nvPr>
        </p:nvSpPr>
        <p:spPr/>
        <p:txBody>
          <a:bodyPr/>
          <a:lstStyle>
            <a:lvl1pPr>
              <a:defRPr/>
            </a:lvl1pPr>
          </a:lstStyle>
          <a:p>
            <a:pPr>
              <a:defRPr/>
            </a:pPr>
            <a:r>
              <a:rPr lang="fr-FR" altLang="fr-FR" dirty="0" smtClean="0"/>
              <a:t>08/09/2020</a:t>
            </a:r>
          </a:p>
        </p:txBody>
      </p:sp>
      <p:sp>
        <p:nvSpPr>
          <p:cNvPr id="3" name="Espace réservé du pied de page 4">
            <a:extLst>
              <a:ext uri="{FF2B5EF4-FFF2-40B4-BE49-F238E27FC236}">
                <a16:creationId xmlns:a16="http://schemas.microsoft.com/office/drawing/2014/main" xmlns="" id="{121618CB-2E96-4D0F-A140-819CF975143A}"/>
              </a:ext>
            </a:extLst>
          </p:cNvPr>
          <p:cNvSpPr>
            <a:spLocks noGrp="1"/>
          </p:cNvSpPr>
          <p:nvPr>
            <p:ph type="ftr" sz="quarter" idx="11"/>
          </p:nvPr>
        </p:nvSpPr>
        <p:spPr/>
        <p:txBody>
          <a:bodyPr/>
          <a:lstStyle>
            <a:lvl1pPr>
              <a:defRPr/>
            </a:lvl1pPr>
          </a:lstStyle>
          <a:p>
            <a:pPr algn="r">
              <a:defRPr/>
            </a:pPr>
            <a:endParaRPr lang="fr-FR" dirty="0"/>
          </a:p>
        </p:txBody>
      </p:sp>
      <p:sp>
        <p:nvSpPr>
          <p:cNvPr id="4" name="Espace réservé du numéro de diapositive 5">
            <a:extLst>
              <a:ext uri="{FF2B5EF4-FFF2-40B4-BE49-F238E27FC236}">
                <a16:creationId xmlns:a16="http://schemas.microsoft.com/office/drawing/2014/main" xmlns="" id="{EDEFAC1A-43AB-45E8-9A34-2B24B62B9B5F}"/>
              </a:ext>
            </a:extLst>
          </p:cNvPr>
          <p:cNvSpPr>
            <a:spLocks noGrp="1"/>
          </p:cNvSpPr>
          <p:nvPr>
            <p:ph type="sldNum" sz="quarter" idx="12"/>
          </p:nvPr>
        </p:nvSpPr>
        <p:spPr/>
        <p:txBody>
          <a:bodyPr/>
          <a:lstStyle>
            <a:lvl1pPr>
              <a:defRPr/>
            </a:lvl1pPr>
          </a:lstStyle>
          <a:p>
            <a:fld id="{37EE3614-3C5D-416C-9DC5-E3A4583BE8DA}" type="slidenum">
              <a:rPr lang="fr-FR" altLang="fr-FR"/>
              <a:pPr/>
              <a:t>‹N°›</a:t>
            </a:fld>
            <a:endParaRPr lang="fr-FR" altLang="fr-FR"/>
          </a:p>
        </p:txBody>
      </p:sp>
    </p:spTree>
    <p:extLst>
      <p:ext uri="{BB962C8B-B14F-4D97-AF65-F5344CB8AC3E}">
        <p14:creationId xmlns:p14="http://schemas.microsoft.com/office/powerpoint/2010/main" val="2651381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Espace réservé du titre 1">
            <a:extLst>
              <a:ext uri="{FF2B5EF4-FFF2-40B4-BE49-F238E27FC236}">
                <a16:creationId xmlns:a16="http://schemas.microsoft.com/office/drawing/2014/main" xmlns="" id="{1EAE25EB-D869-4EB5-909B-0533EDDB40A8}"/>
              </a:ext>
            </a:extLst>
          </p:cNvPr>
          <p:cNvSpPr txBox="1">
            <a:spLocks/>
          </p:cNvSpPr>
          <p:nvPr/>
        </p:nvSpPr>
        <p:spPr bwMode="auto">
          <a:xfrm rot="10800000">
            <a:off x="-6891" y="4846812"/>
            <a:ext cx="9150885" cy="296682"/>
          </a:xfrm>
          <a:prstGeom prst="rect">
            <a:avLst/>
          </a:prstGeom>
          <a:solidFill>
            <a:srgbClr val="EE7F05"/>
          </a:solidFill>
          <a:ln w="9525" cap="flat" cmpd="sng" algn="ctr">
            <a:noFill/>
            <a:prstDash val="solid"/>
          </a:ln>
          <a:effectLst/>
          <a:extLst/>
        </p:spPr>
        <p:style>
          <a:lnRef idx="1">
            <a:schemeClr val="accent1"/>
          </a:lnRef>
          <a:fillRef idx="2">
            <a:schemeClr val="accent1"/>
          </a:fillRef>
          <a:effectRef idx="1">
            <a:schemeClr val="accent1"/>
          </a:effectRef>
          <a:fontRef idx="none"/>
        </p:style>
        <p:txBody>
          <a:bodyPr vert="horz" wrap="square" lIns="91440" tIns="45720" rIns="91440" bIns="45720" numCol="1" anchor="ctr" anchorCtr="0" compatLnSpc="1">
            <a:prstTxWarp prst="textNoShape">
              <a:avLst/>
            </a:prstTxWarp>
          </a:bodyPr>
          <a:lstStyle>
            <a:lvl1pPr marL="180000" algn="l" defTabSz="457200" rtl="0" eaLnBrk="1" fontAlgn="base" hangingPunct="1">
              <a:spcBef>
                <a:spcPts val="0"/>
              </a:spcBef>
              <a:spcAft>
                <a:spcPct val="0"/>
              </a:spcAft>
              <a:defRPr sz="3600" b="1" kern="1200">
                <a:ln>
                  <a:noFill/>
                </a:ln>
                <a:solidFill>
                  <a:schemeClr val="tx2"/>
                </a:solidFill>
                <a:latin typeface="+mj-lt"/>
                <a:ea typeface="MS PGothic"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endParaRPr lang="fr-FR" altLang="fr-FR" dirty="0"/>
          </a:p>
        </p:txBody>
      </p:sp>
      <p:sp>
        <p:nvSpPr>
          <p:cNvPr id="1026" name="Espace réservé du titre 1">
            <a:extLst>
              <a:ext uri="{FF2B5EF4-FFF2-40B4-BE49-F238E27FC236}">
                <a16:creationId xmlns:a16="http://schemas.microsoft.com/office/drawing/2014/main" xmlns="" id="{1EAE25EB-D869-4EB5-909B-0533EDDB40A8}"/>
              </a:ext>
            </a:extLst>
          </p:cNvPr>
          <p:cNvSpPr>
            <a:spLocks noGrp="1"/>
          </p:cNvSpPr>
          <p:nvPr>
            <p:ph type="title"/>
          </p:nvPr>
        </p:nvSpPr>
        <p:spPr bwMode="auto">
          <a:xfrm>
            <a:off x="0" y="-351"/>
            <a:ext cx="8316000" cy="857250"/>
          </a:xfrm>
          <a:prstGeom prst="rect">
            <a:avLst/>
          </a:prstGeom>
          <a:noFill/>
          <a:ln w="3175">
            <a:noFill/>
          </a:ln>
          <a:effectLst/>
          <a:extLst/>
        </p:spPr>
        <p:style>
          <a:lnRef idx="1">
            <a:schemeClr val="accent1"/>
          </a:lnRef>
          <a:fillRef idx="2">
            <a:schemeClr val="accent1"/>
          </a:fillRef>
          <a:effectRef idx="1">
            <a:schemeClr val="accent1"/>
          </a:effectRef>
          <a:fontRef idx="none"/>
        </p:style>
        <p:txBody>
          <a:bodyPr vert="horz" wrap="square" lIns="91440" tIns="45720" rIns="91440" bIns="45720" numCol="1" anchor="ctr" anchorCtr="0" compatLnSpc="1">
            <a:prstTxWarp prst="textNoShape">
              <a:avLst/>
            </a:prstTxWarp>
          </a:bodyPr>
          <a:lstStyle/>
          <a:p>
            <a:pPr lvl="0"/>
            <a:r>
              <a:rPr lang="fr-FR" altLang="fr-FR" dirty="0"/>
              <a:t>Cliquez et modifiez le titre</a:t>
            </a:r>
          </a:p>
        </p:txBody>
      </p:sp>
      <p:sp>
        <p:nvSpPr>
          <p:cNvPr id="4" name="Espace réservé de la date 3">
            <a:extLst>
              <a:ext uri="{FF2B5EF4-FFF2-40B4-BE49-F238E27FC236}">
                <a16:creationId xmlns:a16="http://schemas.microsoft.com/office/drawing/2014/main" xmlns="" id="{8A7AEDC4-08CE-49C1-A75F-BF983EA68B77}"/>
              </a:ext>
            </a:extLst>
          </p:cNvPr>
          <p:cNvSpPr>
            <a:spLocks noGrp="1"/>
          </p:cNvSpPr>
          <p:nvPr>
            <p:ph type="dt" sz="half" idx="2"/>
          </p:nvPr>
        </p:nvSpPr>
        <p:spPr>
          <a:xfrm>
            <a:off x="15915" y="4846813"/>
            <a:ext cx="1469666" cy="274637"/>
          </a:xfrm>
          <a:prstGeom prst="rect">
            <a:avLst/>
          </a:prstGeom>
          <a:solidFill>
            <a:srgbClr val="EE7F05"/>
          </a:solidFill>
        </p:spPr>
        <p:txBody>
          <a:bodyPr vert="horz" wrap="square" lIns="91440" tIns="45720" rIns="91440" bIns="45720" numCol="1" anchor="ctr" anchorCtr="0" compatLnSpc="1">
            <a:prstTxWarp prst="textNoShape">
              <a:avLst/>
            </a:prstTxWarp>
          </a:bodyPr>
          <a:lstStyle>
            <a:lvl1pPr algn="l">
              <a:defRPr sz="1400">
                <a:solidFill>
                  <a:schemeClr val="bg1"/>
                </a:solidFill>
                <a:latin typeface="Calibri" panose="020F0502020204030204" pitchFamily="34" charset="0"/>
              </a:defRPr>
            </a:lvl1pPr>
          </a:lstStyle>
          <a:p>
            <a:pPr>
              <a:defRPr/>
            </a:pPr>
            <a:r>
              <a:rPr lang="fr-FR" altLang="fr-FR" dirty="0" smtClean="0"/>
              <a:t>08/09/2020</a:t>
            </a:r>
            <a:endParaRPr lang="fr-FR" altLang="fr-FR" dirty="0"/>
          </a:p>
        </p:txBody>
      </p:sp>
      <p:sp>
        <p:nvSpPr>
          <p:cNvPr id="5" name="Espace réservé du pied de page 4">
            <a:extLst>
              <a:ext uri="{FF2B5EF4-FFF2-40B4-BE49-F238E27FC236}">
                <a16:creationId xmlns:a16="http://schemas.microsoft.com/office/drawing/2014/main" xmlns="" id="{599134C9-B746-49A6-835B-37C5F4B358D1}"/>
              </a:ext>
            </a:extLst>
          </p:cNvPr>
          <p:cNvSpPr>
            <a:spLocks noGrp="1"/>
          </p:cNvSpPr>
          <p:nvPr>
            <p:ph type="ftr" sz="quarter" idx="3"/>
          </p:nvPr>
        </p:nvSpPr>
        <p:spPr>
          <a:xfrm>
            <a:off x="5930708" y="4846813"/>
            <a:ext cx="3180967" cy="274637"/>
          </a:xfrm>
          <a:prstGeom prst="rect">
            <a:avLst/>
          </a:prstGeom>
        </p:spPr>
        <p:txBody>
          <a:bodyPr vert="horz" lIns="91440" tIns="45720" rIns="91440" bIns="45720" rtlCol="0" anchor="ctr"/>
          <a:lstStyle>
            <a:lvl1pPr algn="l" fontAlgn="auto">
              <a:spcBef>
                <a:spcPts val="0"/>
              </a:spcBef>
              <a:spcAft>
                <a:spcPts val="0"/>
              </a:spcAft>
              <a:defRPr sz="1400">
                <a:solidFill>
                  <a:schemeClr val="bg1"/>
                </a:solidFill>
                <a:latin typeface="Calibri" panose="020F0502020204030204" pitchFamily="34" charset="0"/>
                <a:ea typeface="+mn-ea"/>
                <a:cs typeface="+mn-cs"/>
              </a:defRPr>
            </a:lvl1pPr>
          </a:lstStyle>
          <a:p>
            <a:pPr algn="r">
              <a:defRPr/>
            </a:pPr>
            <a:endParaRPr lang="fr-FR" dirty="0"/>
          </a:p>
        </p:txBody>
      </p:sp>
      <p:sp>
        <p:nvSpPr>
          <p:cNvPr id="6" name="Espace réservé du numéro de diapositive 5">
            <a:extLst>
              <a:ext uri="{FF2B5EF4-FFF2-40B4-BE49-F238E27FC236}">
                <a16:creationId xmlns:a16="http://schemas.microsoft.com/office/drawing/2014/main" xmlns="" id="{4EA2E6BF-FC9C-4700-9980-8A65FE08F6AE}"/>
              </a:ext>
            </a:extLst>
          </p:cNvPr>
          <p:cNvSpPr>
            <a:spLocks noGrp="1"/>
          </p:cNvSpPr>
          <p:nvPr>
            <p:ph type="sldNum" sz="quarter" idx="4"/>
          </p:nvPr>
        </p:nvSpPr>
        <p:spPr>
          <a:xfrm>
            <a:off x="3638167" y="4846813"/>
            <a:ext cx="1912689" cy="274637"/>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chemeClr val="bg1"/>
                </a:solidFill>
                <a:latin typeface="Calibri" panose="020F0502020204030204" pitchFamily="34" charset="0"/>
              </a:defRPr>
            </a:lvl1pPr>
          </a:lstStyle>
          <a:p>
            <a:fld id="{CC44E9C3-91D0-4763-B487-70AB6116909C}" type="slidenum">
              <a:rPr lang="fr-FR" altLang="fr-FR" smtClean="0"/>
              <a:pPr/>
              <a:t>‹N°›</a:t>
            </a:fld>
            <a:endParaRPr lang="fr-FR" altLang="fr-FR" dirty="0"/>
          </a:p>
        </p:txBody>
      </p:sp>
      <p:sp>
        <p:nvSpPr>
          <p:cNvPr id="3" name="Espace réservé du texte 2">
            <a:extLst>
              <a:ext uri="{FF2B5EF4-FFF2-40B4-BE49-F238E27FC236}">
                <a16:creationId xmlns:a16="http://schemas.microsoft.com/office/drawing/2014/main" xmlns="" id="{3D53A593-0531-4610-A225-0CA456AAFE33}"/>
              </a:ext>
            </a:extLst>
          </p:cNvPr>
          <p:cNvSpPr>
            <a:spLocks noGrp="1"/>
          </p:cNvSpPr>
          <p:nvPr>
            <p:ph type="body" idx="1"/>
          </p:nvPr>
        </p:nvSpPr>
        <p:spPr>
          <a:xfrm>
            <a:off x="350019" y="1089326"/>
            <a:ext cx="8387959" cy="3538331"/>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3" name="Picture 2" descr="C:\Users\pierre.vercauteren\Documents\Travail\0. Pilotage\DSI\modele\Signature-DSI.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501705" y="66843"/>
            <a:ext cx="573025" cy="58431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8501705" y="13650"/>
            <a:ext cx="642295" cy="7603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hdr="0"/>
  <p:txStyles>
    <p:titleStyle>
      <a:lvl1pPr marL="180000" algn="l" defTabSz="457200" rtl="0" eaLnBrk="1" fontAlgn="base" hangingPunct="1">
        <a:spcBef>
          <a:spcPts val="0"/>
        </a:spcBef>
        <a:spcAft>
          <a:spcPct val="0"/>
        </a:spcAft>
        <a:defRPr sz="3600" b="1" kern="1200">
          <a:ln>
            <a:noFill/>
          </a:ln>
          <a:solidFill>
            <a:srgbClr val="EE7F05"/>
          </a:solidFill>
          <a:latin typeface="Arial" panose="020B0604020202020204" pitchFamily="34" charset="0"/>
          <a:ea typeface="MS PGothic" pitchFamily="34"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60363" indent="-360363" algn="l" defTabSz="457200" rtl="0" eaLnBrk="1" fontAlgn="base" hangingPunct="1">
        <a:spcBef>
          <a:spcPct val="20000"/>
        </a:spcBef>
        <a:spcAft>
          <a:spcPct val="0"/>
        </a:spcAft>
        <a:buFontTx/>
        <a:buBlip>
          <a:blip r:embed="rId16"/>
        </a:buBlip>
        <a:defRPr lang="fr-FR" sz="2800" b="1" kern="1200" dirty="0" smtClean="0">
          <a:solidFill>
            <a:schemeClr val="tx2"/>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Tx/>
        <a:buBlip>
          <a:blip r:embed="rId17"/>
        </a:buBlip>
        <a:defRPr sz="2800" kern="1200">
          <a:solidFill>
            <a:schemeClr val="tx1">
              <a:lumMod val="65000"/>
              <a:lumOff val="35000"/>
            </a:schemeClr>
          </a:solidFill>
          <a:latin typeface="+mn-lt"/>
          <a:ea typeface="MS PGothic" pitchFamily="34" charset="-128"/>
          <a:cs typeface="MS PGothic" charset="0"/>
        </a:defRPr>
      </a:lvl2pPr>
      <a:lvl3pPr marL="1163638" indent="-249238" algn="l" defTabSz="457200" rtl="0" eaLnBrk="1" fontAlgn="base" hangingPunct="1">
        <a:spcBef>
          <a:spcPct val="20000"/>
        </a:spcBef>
        <a:spcAft>
          <a:spcPct val="0"/>
        </a:spcAft>
        <a:buFontTx/>
        <a:buBlip>
          <a:blip r:embed="rId18"/>
        </a:buBlip>
        <a:defRPr sz="2400" kern="1200">
          <a:solidFill>
            <a:schemeClr val="tx1">
              <a:lumMod val="50000"/>
              <a:lumOff val="50000"/>
            </a:schemeClr>
          </a:solidFill>
          <a:latin typeface="+mn-lt"/>
          <a:ea typeface="MS PGothic" pitchFamily="34" charset="-128"/>
          <a:cs typeface="MS PGothic" charset="0"/>
        </a:defRPr>
      </a:lvl3pPr>
      <a:lvl4pPr marL="1617663" indent="-246063" algn="l" defTabSz="457200" rtl="0" eaLnBrk="1" fontAlgn="base" hangingPunct="1">
        <a:spcBef>
          <a:spcPct val="20000"/>
        </a:spcBef>
        <a:spcAft>
          <a:spcPct val="0"/>
        </a:spcAft>
        <a:buFontTx/>
        <a:buBlip>
          <a:blip r:embed="rId19"/>
        </a:buBlip>
        <a:defRPr sz="2000" kern="1200">
          <a:solidFill>
            <a:schemeClr val="tx1">
              <a:lumMod val="50000"/>
              <a:lumOff val="50000"/>
            </a:schemeClr>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Tx/>
        <a:buBlip>
          <a:blip r:embed="rId16"/>
        </a:buBlip>
        <a:defRPr sz="2000" kern="1200">
          <a:solidFill>
            <a:schemeClr val="tx1">
              <a:lumMod val="50000"/>
              <a:lumOff val="50000"/>
            </a:schemeClr>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894312" y="2019880"/>
            <a:ext cx="7200317" cy="1924335"/>
            <a:chOff x="880664" y="1569496"/>
            <a:chExt cx="7200317" cy="1924335"/>
          </a:xfrm>
        </p:grpSpPr>
        <p:sp>
          <p:nvSpPr>
            <p:cNvPr id="10" name="Titre 2"/>
            <p:cNvSpPr txBox="1">
              <a:spLocks/>
            </p:cNvSpPr>
            <p:nvPr/>
          </p:nvSpPr>
          <p:spPr>
            <a:xfrm>
              <a:off x="880664" y="1662629"/>
              <a:ext cx="7200317" cy="1790902"/>
            </a:xfrm>
            <a:prstGeom prst="rect">
              <a:avLst/>
            </a:prstGeom>
          </p:spPr>
          <p:txBody>
            <a:bodyPr/>
            <a:lstStyle>
              <a:lvl1pPr marL="180000" algn="l" defTabSz="457200" rtl="0" eaLnBrk="1" fontAlgn="base" hangingPunct="1">
                <a:spcBef>
                  <a:spcPts val="0"/>
                </a:spcBef>
                <a:spcAft>
                  <a:spcPct val="0"/>
                </a:spcAft>
                <a:defRPr sz="3600" b="1" kern="1200">
                  <a:ln>
                    <a:noFill/>
                  </a:ln>
                  <a:solidFill>
                    <a:srgbClr val="EE7F05"/>
                  </a:solidFill>
                  <a:latin typeface="Arial" panose="020B0604020202020204" pitchFamily="34" charset="0"/>
                  <a:ea typeface="MS PGothic" pitchFamily="34" charset="-128"/>
                  <a:cs typeface="Arial" panose="020B0604020202020204" pitchFamily="34"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a:lstStyle>
            <a:p>
              <a:pPr algn="ctr"/>
              <a:r>
                <a:rPr lang="fr-FR" sz="2000" dirty="0">
                  <a:solidFill>
                    <a:schemeClr val="tx2"/>
                  </a:solidFill>
                </a:rPr>
                <a:t>Campagne de vaccination COVID en EHPAD</a:t>
              </a:r>
              <a:br>
                <a:rPr lang="fr-FR" sz="2000" dirty="0">
                  <a:solidFill>
                    <a:schemeClr val="tx2"/>
                  </a:solidFill>
                </a:rPr>
              </a:br>
              <a:r>
                <a:rPr lang="fr-FR" sz="1100" dirty="0" smtClean="0">
                  <a:solidFill>
                    <a:schemeClr val="tx2"/>
                  </a:solidFill>
                </a:rPr>
                <a:t/>
              </a:r>
              <a:br>
                <a:rPr lang="fr-FR" sz="1100" dirty="0" smtClean="0">
                  <a:solidFill>
                    <a:schemeClr val="tx2"/>
                  </a:solidFill>
                </a:rPr>
              </a:br>
              <a:r>
                <a:rPr lang="fr-FR" sz="1800" i="1" dirty="0" smtClean="0">
                  <a:solidFill>
                    <a:schemeClr val="tx2"/>
                  </a:solidFill>
                </a:rPr>
                <a:t>Formulaire mis en place sur le portail </a:t>
              </a:r>
              <a:br>
                <a:rPr lang="fr-FR" sz="1800" i="1" dirty="0" smtClean="0">
                  <a:solidFill>
                    <a:schemeClr val="tx2"/>
                  </a:solidFill>
                </a:rPr>
              </a:br>
              <a:r>
                <a:rPr lang="fr-FR" sz="1800" i="1" dirty="0" smtClean="0">
                  <a:solidFill>
                    <a:schemeClr val="tx2"/>
                  </a:solidFill>
                </a:rPr>
                <a:t>de télé-déclaration des pharmacies </a:t>
              </a:r>
              <a:br>
                <a:rPr lang="fr-FR" sz="1800" i="1" dirty="0" smtClean="0">
                  <a:solidFill>
                    <a:schemeClr val="tx2"/>
                  </a:solidFill>
                </a:rPr>
              </a:br>
              <a:r>
                <a:rPr lang="fr-FR" sz="1800" i="1" dirty="0" smtClean="0">
                  <a:solidFill>
                    <a:schemeClr val="tx2"/>
                  </a:solidFill>
                </a:rPr>
                <a:t>pour la remontée </a:t>
              </a:r>
              <a:r>
                <a:rPr lang="fr-FR" sz="1800" i="1" dirty="0" smtClean="0">
                  <a:solidFill>
                    <a:schemeClr val="tx2"/>
                  </a:solidFill>
                </a:rPr>
                <a:t>du lien officine/ </a:t>
              </a:r>
              <a:r>
                <a:rPr lang="fr-FR" sz="1800" i="1" dirty="0" smtClean="0">
                  <a:solidFill>
                    <a:schemeClr val="tx2"/>
                  </a:solidFill>
                </a:rPr>
                <a:t>EHPAD </a:t>
              </a:r>
              <a:endParaRPr lang="fr-FR" sz="1800" i="1" dirty="0" smtClean="0">
                <a:solidFill>
                  <a:schemeClr val="tx2"/>
                </a:solidFill>
              </a:endParaRPr>
            </a:p>
            <a:p>
              <a:pPr algn="ctr"/>
              <a:r>
                <a:rPr lang="fr-FR" sz="1800" dirty="0" smtClean="0">
                  <a:solidFill>
                    <a:schemeClr val="accent1"/>
                  </a:solidFill>
                </a:rPr>
                <a:t>Mis en ligne du 9 au 11 janvier 2021</a:t>
              </a:r>
              <a:r>
                <a:rPr lang="fr-FR" sz="1800" dirty="0" smtClean="0">
                  <a:solidFill>
                    <a:schemeClr val="accent1"/>
                  </a:solidFill>
                </a:rPr>
                <a:t> </a:t>
              </a:r>
              <a:endParaRPr lang="fr-FR" sz="1800" dirty="0">
                <a:solidFill>
                  <a:schemeClr val="accent1"/>
                </a:solidFill>
              </a:endParaRPr>
            </a:p>
          </p:txBody>
        </p:sp>
        <p:sp>
          <p:nvSpPr>
            <p:cNvPr id="4" name="Rectangle 3"/>
            <p:cNvSpPr/>
            <p:nvPr/>
          </p:nvSpPr>
          <p:spPr>
            <a:xfrm>
              <a:off x="1451019" y="1569496"/>
              <a:ext cx="6059606" cy="1924335"/>
            </a:xfrm>
            <a:prstGeom prst="rect">
              <a:avLst/>
            </a:prstGeom>
            <a:noFill/>
            <a:ln w="28575"/>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13" name="Image 12" descr="cid:image001.png@01D64096.1C2001A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024" y="252752"/>
            <a:ext cx="4089654" cy="1028843"/>
          </a:xfrm>
          <a:prstGeom prst="rect">
            <a:avLst/>
          </a:prstGeom>
          <a:noFill/>
          <a:ln>
            <a:noFill/>
          </a:ln>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2054" y="4093915"/>
            <a:ext cx="1138763" cy="657431"/>
          </a:xfrm>
          <a:prstGeom prst="rect">
            <a:avLst/>
          </a:prstGeom>
        </p:spPr>
      </p:pic>
    </p:spTree>
    <p:extLst>
      <p:ext uri="{BB962C8B-B14F-4D97-AF65-F5344CB8AC3E}">
        <p14:creationId xmlns:p14="http://schemas.microsoft.com/office/powerpoint/2010/main" val="3857785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209167" y="4846813"/>
            <a:ext cx="1912689" cy="274637"/>
          </a:xfrm>
        </p:spPr>
        <p:txBody>
          <a:bodyPr/>
          <a:lstStyle/>
          <a:p>
            <a:pPr algn="l"/>
            <a:r>
              <a:rPr lang="fr-FR" altLang="fr-FR" sz="1050" b="0" dirty="0" smtClean="0"/>
              <a:t>Page </a:t>
            </a:r>
            <a:fld id="{CC44E9C3-91D0-4763-B487-70AB6116909C}" type="slidenum">
              <a:rPr lang="fr-FR" altLang="fr-FR" sz="1050" b="0" smtClean="0"/>
              <a:pPr algn="l"/>
              <a:t>2</a:t>
            </a:fld>
            <a:endParaRPr lang="fr-FR" altLang="fr-FR" sz="1050" b="0" dirty="0"/>
          </a:p>
        </p:txBody>
      </p:sp>
      <p:sp>
        <p:nvSpPr>
          <p:cNvPr id="2" name="Titre 1"/>
          <p:cNvSpPr>
            <a:spLocks noGrp="1"/>
          </p:cNvSpPr>
          <p:nvPr>
            <p:ph type="title" idx="4294967295"/>
          </p:nvPr>
        </p:nvSpPr>
        <p:spPr>
          <a:xfrm>
            <a:off x="0" y="0"/>
            <a:ext cx="8348663" cy="685800"/>
          </a:xfrm>
        </p:spPr>
        <p:txBody>
          <a:bodyPr/>
          <a:lstStyle/>
          <a:p>
            <a:r>
              <a:rPr lang="fr-FR" sz="2000" dirty="0" smtClean="0"/>
              <a:t>Page d’accueil du portail</a:t>
            </a:r>
            <a:endParaRPr lang="fr-FR"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504" b="8255"/>
          <a:stretch/>
        </p:blipFill>
        <p:spPr bwMode="auto">
          <a:xfrm>
            <a:off x="1628831" y="628217"/>
            <a:ext cx="5976000" cy="4218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llipse 7"/>
          <p:cNvSpPr/>
          <p:nvPr/>
        </p:nvSpPr>
        <p:spPr>
          <a:xfrm>
            <a:off x="2668772" y="3040908"/>
            <a:ext cx="1891423" cy="672012"/>
          </a:xfrm>
          <a:prstGeom prst="ellipse">
            <a:avLst/>
          </a:prstGeom>
          <a:noFill/>
          <a:ln w="38100">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87376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209167" y="4846813"/>
            <a:ext cx="1912689" cy="274637"/>
          </a:xfrm>
        </p:spPr>
        <p:txBody>
          <a:bodyPr/>
          <a:lstStyle/>
          <a:p>
            <a:pPr algn="l"/>
            <a:r>
              <a:rPr lang="fr-FR" altLang="fr-FR" sz="1050" b="0" dirty="0" smtClean="0"/>
              <a:t>Page </a:t>
            </a:r>
            <a:fld id="{CC44E9C3-91D0-4763-B487-70AB6116909C}" type="slidenum">
              <a:rPr lang="fr-FR" altLang="fr-FR" sz="1050" b="0" smtClean="0"/>
              <a:pPr algn="l"/>
              <a:t>3</a:t>
            </a:fld>
            <a:endParaRPr lang="fr-FR" altLang="fr-FR" sz="1050" b="0" dirty="0"/>
          </a:p>
        </p:txBody>
      </p:sp>
      <p:sp>
        <p:nvSpPr>
          <p:cNvPr id="2" name="Titre 1"/>
          <p:cNvSpPr>
            <a:spLocks noGrp="1"/>
          </p:cNvSpPr>
          <p:nvPr>
            <p:ph type="title" idx="4294967295"/>
          </p:nvPr>
        </p:nvSpPr>
        <p:spPr>
          <a:xfrm>
            <a:off x="0" y="0"/>
            <a:ext cx="8348663" cy="685800"/>
          </a:xfrm>
        </p:spPr>
        <p:txBody>
          <a:bodyPr/>
          <a:lstStyle/>
          <a:p>
            <a:r>
              <a:rPr lang="fr-FR" sz="2000" dirty="0" smtClean="0"/>
              <a:t>Pop-up d’accès au formulaire</a:t>
            </a:r>
            <a:endParaRPr lang="fr-FR"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1750" y="582122"/>
            <a:ext cx="4608000" cy="4336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8489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209167" y="4846813"/>
            <a:ext cx="1912689" cy="274637"/>
          </a:xfrm>
        </p:spPr>
        <p:txBody>
          <a:bodyPr/>
          <a:lstStyle/>
          <a:p>
            <a:pPr algn="l"/>
            <a:r>
              <a:rPr lang="fr-FR" altLang="fr-FR" sz="1050" b="0" dirty="0" smtClean="0"/>
              <a:t>Page </a:t>
            </a:r>
            <a:fld id="{CC44E9C3-91D0-4763-B487-70AB6116909C}" type="slidenum">
              <a:rPr lang="fr-FR" altLang="fr-FR" sz="1050" b="0" smtClean="0"/>
              <a:pPr algn="l"/>
              <a:t>4</a:t>
            </a:fld>
            <a:endParaRPr lang="fr-FR" altLang="fr-FR" sz="1050" b="0" dirty="0"/>
          </a:p>
        </p:txBody>
      </p:sp>
      <p:sp>
        <p:nvSpPr>
          <p:cNvPr id="2" name="Titre 1"/>
          <p:cNvSpPr>
            <a:spLocks noGrp="1"/>
          </p:cNvSpPr>
          <p:nvPr>
            <p:ph type="title" idx="4294967295"/>
          </p:nvPr>
        </p:nvSpPr>
        <p:spPr>
          <a:xfrm>
            <a:off x="0" y="0"/>
            <a:ext cx="8348663" cy="685800"/>
          </a:xfrm>
        </p:spPr>
        <p:txBody>
          <a:bodyPr/>
          <a:lstStyle/>
          <a:p>
            <a:r>
              <a:rPr lang="fr-FR" sz="2000" dirty="0" smtClean="0"/>
              <a:t>Etape 1 du formulaire : identification de la pharmacie</a:t>
            </a:r>
            <a:endParaRPr lang="fr-FR"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99" y="712523"/>
            <a:ext cx="7560000" cy="3940851"/>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87984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209167" y="4846813"/>
            <a:ext cx="1912689" cy="274637"/>
          </a:xfrm>
        </p:spPr>
        <p:txBody>
          <a:bodyPr/>
          <a:lstStyle/>
          <a:p>
            <a:pPr algn="l"/>
            <a:r>
              <a:rPr lang="fr-FR" altLang="fr-FR" sz="1050" b="0" dirty="0" smtClean="0"/>
              <a:t>Page </a:t>
            </a:r>
            <a:fld id="{CC44E9C3-91D0-4763-B487-70AB6116909C}" type="slidenum">
              <a:rPr lang="fr-FR" altLang="fr-FR" sz="1050" b="0" smtClean="0"/>
              <a:pPr algn="l"/>
              <a:t>5</a:t>
            </a:fld>
            <a:endParaRPr lang="fr-FR" altLang="fr-FR" sz="1050" b="0" dirty="0"/>
          </a:p>
        </p:txBody>
      </p:sp>
      <p:sp>
        <p:nvSpPr>
          <p:cNvPr id="2" name="Titre 1"/>
          <p:cNvSpPr>
            <a:spLocks noGrp="1"/>
          </p:cNvSpPr>
          <p:nvPr>
            <p:ph type="title" idx="4294967295"/>
          </p:nvPr>
        </p:nvSpPr>
        <p:spPr>
          <a:xfrm>
            <a:off x="0" y="0"/>
            <a:ext cx="8348663" cy="685800"/>
          </a:xfrm>
        </p:spPr>
        <p:txBody>
          <a:bodyPr/>
          <a:lstStyle/>
          <a:p>
            <a:r>
              <a:rPr lang="fr-FR" sz="2000" dirty="0"/>
              <a:t>Etape </a:t>
            </a:r>
            <a:r>
              <a:rPr lang="fr-FR" sz="2000" dirty="0" smtClean="0"/>
              <a:t>2 </a:t>
            </a:r>
            <a:r>
              <a:rPr lang="fr-FR" sz="2000" dirty="0"/>
              <a:t>du </a:t>
            </a:r>
            <a:r>
              <a:rPr lang="fr-FR" sz="2000" dirty="0" smtClean="0"/>
              <a:t>formulaire : enregistrement des commandes (1/2)</a:t>
            </a:r>
            <a:endParaRPr lang="fr-FR"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6691" y="685800"/>
            <a:ext cx="7560000" cy="3878662"/>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560" r="3395"/>
          <a:stretch/>
        </p:blipFill>
        <p:spPr bwMode="auto">
          <a:xfrm>
            <a:off x="209166" y="3192979"/>
            <a:ext cx="2783415" cy="1653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984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209167" y="4846813"/>
            <a:ext cx="1912689" cy="274637"/>
          </a:xfrm>
        </p:spPr>
        <p:txBody>
          <a:bodyPr/>
          <a:lstStyle/>
          <a:p>
            <a:pPr algn="l"/>
            <a:r>
              <a:rPr lang="fr-FR" altLang="fr-FR" sz="1050" b="0" dirty="0" smtClean="0"/>
              <a:t>Page </a:t>
            </a:r>
            <a:fld id="{CC44E9C3-91D0-4763-B487-70AB6116909C}" type="slidenum">
              <a:rPr lang="fr-FR" altLang="fr-FR" sz="1050" b="0" smtClean="0"/>
              <a:pPr algn="l"/>
              <a:t>6</a:t>
            </a:fld>
            <a:endParaRPr lang="fr-FR" altLang="fr-FR" sz="1050" b="0" dirty="0"/>
          </a:p>
        </p:txBody>
      </p:sp>
      <p:sp>
        <p:nvSpPr>
          <p:cNvPr id="2" name="Titre 1"/>
          <p:cNvSpPr>
            <a:spLocks noGrp="1"/>
          </p:cNvSpPr>
          <p:nvPr>
            <p:ph type="title" idx="4294967295"/>
          </p:nvPr>
        </p:nvSpPr>
        <p:spPr>
          <a:xfrm>
            <a:off x="0" y="0"/>
            <a:ext cx="8348663" cy="685800"/>
          </a:xfrm>
        </p:spPr>
        <p:txBody>
          <a:bodyPr/>
          <a:lstStyle/>
          <a:p>
            <a:r>
              <a:rPr lang="fr-FR" sz="2000" dirty="0"/>
              <a:t>Etape </a:t>
            </a:r>
            <a:r>
              <a:rPr lang="fr-FR" sz="2000" dirty="0" smtClean="0"/>
              <a:t>2 </a:t>
            </a:r>
            <a:r>
              <a:rPr lang="fr-FR" sz="2000" dirty="0"/>
              <a:t>du </a:t>
            </a:r>
            <a:r>
              <a:rPr lang="fr-FR" sz="2000" dirty="0" smtClean="0"/>
              <a:t>formulaire : enregistrement des commandes (2/2)</a:t>
            </a:r>
            <a:endParaRPr lang="fr-FR"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0277" b="4411"/>
          <a:stretch/>
        </p:blipFill>
        <p:spPr bwMode="auto">
          <a:xfrm>
            <a:off x="1365261" y="626425"/>
            <a:ext cx="6588000" cy="4064328"/>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582353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209167" y="4846813"/>
            <a:ext cx="1912689" cy="274637"/>
          </a:xfrm>
        </p:spPr>
        <p:txBody>
          <a:bodyPr/>
          <a:lstStyle/>
          <a:p>
            <a:pPr algn="l"/>
            <a:r>
              <a:rPr lang="fr-FR" altLang="fr-FR" sz="1050" b="0" dirty="0" smtClean="0"/>
              <a:t>Page </a:t>
            </a:r>
            <a:fld id="{CC44E9C3-91D0-4763-B487-70AB6116909C}" type="slidenum">
              <a:rPr lang="fr-FR" altLang="fr-FR" sz="1050" b="0" smtClean="0"/>
              <a:pPr algn="l"/>
              <a:t>7</a:t>
            </a:fld>
            <a:endParaRPr lang="fr-FR" altLang="fr-FR" sz="1050" b="0" dirty="0"/>
          </a:p>
        </p:txBody>
      </p:sp>
      <p:sp>
        <p:nvSpPr>
          <p:cNvPr id="2" name="Titre 1"/>
          <p:cNvSpPr>
            <a:spLocks noGrp="1"/>
          </p:cNvSpPr>
          <p:nvPr>
            <p:ph type="title" idx="4294967295"/>
          </p:nvPr>
        </p:nvSpPr>
        <p:spPr>
          <a:xfrm>
            <a:off x="0" y="0"/>
            <a:ext cx="8348663" cy="685800"/>
          </a:xfrm>
        </p:spPr>
        <p:txBody>
          <a:bodyPr/>
          <a:lstStyle/>
          <a:p>
            <a:r>
              <a:rPr lang="fr-FR" sz="2000" dirty="0"/>
              <a:t>Etape </a:t>
            </a:r>
            <a:r>
              <a:rPr lang="fr-FR" sz="2000" dirty="0" smtClean="0"/>
              <a:t>3 </a:t>
            </a:r>
            <a:r>
              <a:rPr lang="fr-FR" sz="2000" dirty="0"/>
              <a:t>du </a:t>
            </a:r>
            <a:r>
              <a:rPr lang="fr-FR" sz="2000" dirty="0" smtClean="0"/>
              <a:t>formulaire : validation de la saisie</a:t>
            </a:r>
            <a:endParaRPr lang="fr-FR"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9697"/>
          <a:stretch/>
        </p:blipFill>
        <p:spPr bwMode="auto">
          <a:xfrm>
            <a:off x="1364136" y="602675"/>
            <a:ext cx="6300000" cy="4257405"/>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81307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209167" y="4846813"/>
            <a:ext cx="1912689" cy="274637"/>
          </a:xfrm>
        </p:spPr>
        <p:txBody>
          <a:bodyPr/>
          <a:lstStyle/>
          <a:p>
            <a:pPr algn="l"/>
            <a:r>
              <a:rPr lang="fr-FR" altLang="fr-FR" sz="1050" b="0" dirty="0" smtClean="0"/>
              <a:t>Page </a:t>
            </a:r>
            <a:fld id="{CC44E9C3-91D0-4763-B487-70AB6116909C}" type="slidenum">
              <a:rPr lang="fr-FR" altLang="fr-FR" sz="1050" b="0" smtClean="0"/>
              <a:pPr algn="l"/>
              <a:t>8</a:t>
            </a:fld>
            <a:endParaRPr lang="fr-FR" altLang="fr-FR" sz="1050" b="0" dirty="0"/>
          </a:p>
        </p:txBody>
      </p:sp>
      <p:sp>
        <p:nvSpPr>
          <p:cNvPr id="2" name="Titre 1"/>
          <p:cNvSpPr>
            <a:spLocks noGrp="1"/>
          </p:cNvSpPr>
          <p:nvPr>
            <p:ph type="title" idx="4294967295"/>
          </p:nvPr>
        </p:nvSpPr>
        <p:spPr>
          <a:xfrm>
            <a:off x="0" y="0"/>
            <a:ext cx="8348663" cy="685800"/>
          </a:xfrm>
        </p:spPr>
        <p:txBody>
          <a:bodyPr/>
          <a:lstStyle/>
          <a:p>
            <a:r>
              <a:rPr lang="fr-FR" sz="2000" dirty="0" smtClean="0"/>
              <a:t>Ecran final</a:t>
            </a:r>
            <a:endParaRPr lang="fr-FR" sz="2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4761" y="4846813"/>
            <a:ext cx="1546860" cy="316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144" y="1017606"/>
            <a:ext cx="8388000" cy="3098263"/>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5831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e_PPT_DSI.pptx">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Modele_PPT_DSI.potx [Lecture seule]" id="{49BE2B98-C873-4341-8BE2-B58BBEF17F11}" vid="{7AF54B08-B386-4D9C-ABD3-758AEC39A723}"/>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
    <Synchronization>Synchronous</Synchronization>
    <Type>1</Type>
    <SequenceNumber>10000</SequenceNumber>
    <Url/>
    <Assembly>Microsoft.SharePoint.Taxonomy, Version=14.0.0.0, Culture=neutral, PublicKeyToken=71e9bce111e9429c</Assembly>
    <Class>Microsoft.SharePoint.Taxonomy.TaxonomyItemEventReceiver</Class>
    <Data/>
    <Filter/>
  </Receiver>
  <Receiver>
    <Name/>
    <Synchronization>Synchronous</Synchronization>
    <Type>2</Type>
    <SequenceNumber>10000</SequenceNumber>
    <Url/>
    <Assembly>Microsoft.SharePoint.Taxonomy, Version=14.0.0.0, Culture=neutral, PublicKeyToken=71e9bce111e9429c</Assembly>
    <Class>Microsoft.SharePoint.Taxonomy.TaxonomyItemEventReceiver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2A1263E35AA8543BED332B2617A0900" ma:contentTypeVersion="1" ma:contentTypeDescription="Crée un document." ma:contentTypeScope="" ma:versionID="f530194a51bef2b5bdd5115e57e8a7b5">
  <xsd:schema xmlns:xsd="http://www.w3.org/2001/XMLSchema" xmlns:xs="http://www.w3.org/2001/XMLSchema" xmlns:p="http://schemas.microsoft.com/office/2006/metadata/properties" xmlns:ns1="http://schemas.microsoft.com/sharepoint/v3" xmlns:ns2="7b4e5cf4-0fc5-48ee-950b-8270790171f4" xmlns:ns3="36f3d8a3-20fc-4109-b087-854e44ef3e37" targetNamespace="http://schemas.microsoft.com/office/2006/metadata/properties" ma:root="true" ma:fieldsID="883eed513793ae5696ed8ab63934107d" ns1:_="" ns2:_="" ns3:_="">
    <xsd:import namespace="http://schemas.microsoft.com/sharepoint/v3"/>
    <xsd:import namespace="7b4e5cf4-0fc5-48ee-950b-8270790171f4"/>
    <xsd:import namespace="36f3d8a3-20fc-4109-b087-854e44ef3e37"/>
    <xsd:element name="properties">
      <xsd:complexType>
        <xsd:sequence>
          <xsd:element name="documentManagement">
            <xsd:complexType>
              <xsd:all>
                <xsd:element ref="ns2:_dlc_DocId" minOccurs="0"/>
                <xsd:element ref="ns2:_dlc_DocIdUrl" minOccurs="0"/>
                <xsd:element ref="ns2:_dlc_DocIdPersistId" minOccurs="0"/>
                <xsd:element ref="ns3:PACo_NiveauDeConfidentialiteTaxHTField0" minOccurs="0"/>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5"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internalName="PublishingStartDate">
      <xsd:simpleType>
        <xsd:restriction base="dms:Unknown"/>
      </xsd:simpleType>
    </xsd:element>
    <xsd:element name="PublishingExpirationDate" ma:index="16" nillable="true" ma:displayName="Date de fin de planification" ma:description="La colonne de site Date de fin de planification est créée par la fonctionnalité de publication. Elle permet de spécifier les date et heure auxquelles cette page n'apparaîtra plus aux visiteurs du si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4e5cf4-0fc5-48ee-950b-8270790171f4"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element name="TaxCatchAll" ma:index="12" nillable="true" ma:displayName="Colonne Attraper tout de Taxonomie" ma:description="" ma:hidden="true" ma:list="{d832e24f-c8ee-45ec-b83f-6d52fe3e122c}" ma:internalName="TaxCatchAll" ma:showField="CatchAllData" ma:web="7b4e5cf4-0fc5-48ee-950b-8270790171f4">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olonne Attraper tout de Taxonomie1" ma:description="" ma:hidden="true" ma:list="{d832e24f-c8ee-45ec-b83f-6d52fe3e122c}" ma:internalName="TaxCatchAllLabel" ma:readOnly="true" ma:showField="CatchAllDataLabel" ma:web="7b4e5cf4-0fc5-48ee-950b-8270790171f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6f3d8a3-20fc-4109-b087-854e44ef3e37" elementFormDefault="qualified">
    <xsd:import namespace="http://schemas.microsoft.com/office/2006/documentManagement/types"/>
    <xsd:import namespace="http://schemas.microsoft.com/office/infopath/2007/PartnerControls"/>
    <xsd:element name="PACo_NiveauDeConfidentialiteTaxHTField0" ma:index="11" ma:taxonomy="true" ma:internalName="PACo_NiveauDeConfidentialiteTaxHTField0" ma:taxonomyFieldName="PACo_NiveauDeConfidentialite" ma:displayName="Niveau de confidentialité" ma:default="1;#Public|43a73bf0-6fa9-439e-9f01-0c858cc75030" ma:fieldId="{55294203-1914-45cc-91d1-0bc660f83c6c}" ma:sspId="624bd1e1-bb4f-4cf0-a57e-44630b9c7bb2" ma:termSetId="47fe2dba-03aa-4e20-9197-2cab34707c07"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7b4e5cf4-0fc5-48ee-950b-8270790171f4">
      <Value>1</Value>
    </TaxCatchAll>
    <PACo_NiveauDeConfidentialiteTaxHTField0 xmlns="36f3d8a3-20fc-4109-b087-854e44ef3e37">
      <Terms xmlns="http://schemas.microsoft.com/office/infopath/2007/PartnerControls">
        <TermInfo xmlns="http://schemas.microsoft.com/office/infopath/2007/PartnerControls">
          <TermName xmlns="http://schemas.microsoft.com/office/infopath/2007/PartnerControls">Public</TermName>
          <TermId xmlns="http://schemas.microsoft.com/office/infopath/2007/PartnerControls">43a73bf0-6fa9-439e-9f01-0c858cc75030</TermId>
        </TermInfo>
      </Terms>
    </PACo_NiveauDeConfidentialiteTaxHTField0>
    <PublishingExpirationDate xmlns="http://schemas.microsoft.com/sharepoint/v3" xsi:nil="true"/>
    <PublishingStartDate xmlns="http://schemas.microsoft.com/sharepoint/v3" xsi:nil="true"/>
    <_dlc_DocId xmlns="7b4e5cf4-0fc5-48ee-950b-8270790171f4">CXYRD2YVEM74-2812-20</_dlc_DocId>
    <_dlc_DocIdUrl xmlns="7b4e5cf4-0fc5-48ee-950b-8270790171f4">
      <Url>https://paco.intranet.social.gouv.fr/servicescommuns/DSI/privee/outils/_layouts/15/DocIdRedir.aspx?ID=CXYRD2YVEM74-2812-20</Url>
      <Description>CXYRD2YVEM74-2812-20</Description>
    </_dlc_DocIdUrl>
  </documentManagement>
</p:properties>
</file>

<file path=customXml/itemProps1.xml><?xml version="1.0" encoding="utf-8"?>
<ds:datastoreItem xmlns:ds="http://schemas.openxmlformats.org/officeDocument/2006/customXml" ds:itemID="{9D8AEC78-7AB0-462B-A214-341C07823122}">
  <ds:schemaRefs>
    <ds:schemaRef ds:uri="http://schemas.microsoft.com/office/2006/metadata/longProperties"/>
  </ds:schemaRefs>
</ds:datastoreItem>
</file>

<file path=customXml/itemProps2.xml><?xml version="1.0" encoding="utf-8"?>
<ds:datastoreItem xmlns:ds="http://schemas.openxmlformats.org/officeDocument/2006/customXml" ds:itemID="{78034532-54CF-453F-8E4F-34675DC00C2E}">
  <ds:schemaRefs>
    <ds:schemaRef ds:uri="http://schemas.microsoft.com/sharepoint/events"/>
  </ds:schemaRefs>
</ds:datastoreItem>
</file>

<file path=customXml/itemProps3.xml><?xml version="1.0" encoding="utf-8"?>
<ds:datastoreItem xmlns:ds="http://schemas.openxmlformats.org/officeDocument/2006/customXml" ds:itemID="{8C1DA9DE-5EE8-4759-B2FC-12F8C0986A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4e5cf4-0fc5-48ee-950b-8270790171f4"/>
    <ds:schemaRef ds:uri="36f3d8a3-20fc-4109-b087-854e44ef3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A3909E6-029B-4388-8AC3-E40C02E684E1}">
  <ds:schemaRefs>
    <ds:schemaRef ds:uri="http://schemas.microsoft.com/sharepoint/v3/contenttype/forms"/>
  </ds:schemaRefs>
</ds:datastoreItem>
</file>

<file path=customXml/itemProps5.xml><?xml version="1.0" encoding="utf-8"?>
<ds:datastoreItem xmlns:ds="http://schemas.openxmlformats.org/officeDocument/2006/customXml" ds:itemID="{0A324385-3F21-498B-BA6A-0BF99F0CFD2F}">
  <ds:schemaRefs>
    <ds:schemaRef ds:uri="http://schemas.microsoft.com/office/2006/documentManagement/types"/>
    <ds:schemaRef ds:uri="7b4e5cf4-0fc5-48ee-950b-8270790171f4"/>
    <ds:schemaRef ds:uri="http://www.w3.org/XML/1998/namespace"/>
    <ds:schemaRef ds:uri="http://purl.org/dc/elements/1.1/"/>
    <ds:schemaRef ds:uri="http://purl.org/dc/terms/"/>
    <ds:schemaRef ds:uri="http://purl.org/dc/dcmitype/"/>
    <ds:schemaRef ds:uri="http://schemas.microsoft.com/office/infopath/2007/PartnerControls"/>
    <ds:schemaRef ds:uri="http://schemas.microsoft.com/sharepoint/v3"/>
    <ds:schemaRef ds:uri="http://schemas.openxmlformats.org/package/2006/metadata/core-properties"/>
    <ds:schemaRef ds:uri="36f3d8a3-20fc-4109-b087-854e44ef3e3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19493</TotalTime>
  <Words>78</Words>
  <Application>Microsoft Office PowerPoint</Application>
  <PresentationFormat>Affichage à l'écran (16:9)</PresentationFormat>
  <Paragraphs>24</Paragraphs>
  <Slides>8</Slides>
  <Notes>8</Notes>
  <HiddenSlides>0</HiddenSlides>
  <MMClips>0</MMClips>
  <ScaleCrop>false</ScaleCrop>
  <HeadingPairs>
    <vt:vector size="4" baseType="variant">
      <vt:variant>
        <vt:lpstr>Thème</vt:lpstr>
      </vt:variant>
      <vt:variant>
        <vt:i4>1</vt:i4>
      </vt:variant>
      <vt:variant>
        <vt:lpstr>Titres des diapositives</vt:lpstr>
      </vt:variant>
      <vt:variant>
        <vt:i4>8</vt:i4>
      </vt:variant>
    </vt:vector>
  </HeadingPairs>
  <TitlesOfParts>
    <vt:vector size="9" baseType="lpstr">
      <vt:lpstr>Modele_PPT_DSI.pptx</vt:lpstr>
      <vt:lpstr>Présentation PowerPoint</vt:lpstr>
      <vt:lpstr>Page d’accueil du portail</vt:lpstr>
      <vt:lpstr>Pop-up d’accès au formulaire</vt:lpstr>
      <vt:lpstr>Etape 1 du formulaire : identification de la pharmacie</vt:lpstr>
      <vt:lpstr>Etape 2 du formulaire : enregistrement des commandes (1/2)</vt:lpstr>
      <vt:lpstr>Etape 2 du formulaire : enregistrement des commandes (2/2)</vt:lpstr>
      <vt:lpstr>Etape 3 du formulaire : validation de la saisie</vt:lpstr>
      <vt:lpstr>Ecran final</vt:lpstr>
    </vt:vector>
  </TitlesOfParts>
  <Company>Ministères Chargés des Affaires Sociales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ADEBLE MENARD Daisy</dc:creator>
  <cp:lastModifiedBy>POUCHARD, Muriel (DSSIS)</cp:lastModifiedBy>
  <cp:revision>826</cp:revision>
  <cp:lastPrinted>2020-02-17T10:12:33Z</cp:lastPrinted>
  <dcterms:created xsi:type="dcterms:W3CDTF">2017-08-18T16:20:16Z</dcterms:created>
  <dcterms:modified xsi:type="dcterms:W3CDTF">2021-01-08T20:52:30Z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ACo_NiveauDeConfidentialite">
    <vt:lpwstr>1;#Public|43a73bf0-6fa9-439e-9f01-0c858cc75030</vt:lpwstr>
  </property>
  <property fmtid="{D5CDD505-2E9C-101B-9397-08002B2CF9AE}" pid="3" name="_dlc_DocId">
    <vt:lpwstr>CXYRD2YVEM74-2812-13</vt:lpwstr>
  </property>
  <property fmtid="{D5CDD505-2E9C-101B-9397-08002B2CF9AE}" pid="4" name="_dlc_DocIdItemGuid">
    <vt:lpwstr>09273e16-ce12-4bd4-94fa-b386f15adcfc</vt:lpwstr>
  </property>
  <property fmtid="{D5CDD505-2E9C-101B-9397-08002B2CF9AE}" pid="5" name="_dlc_DocIdUrl">
    <vt:lpwstr>https://paco.intranet.social.gouv.fr/servicescommuns/DSI/privee/outils/_layouts/15/DocIdRedir.aspx?ID=CXYRD2YVEM74-2812-13, CXYRD2YVEM74-2812-13</vt:lpwstr>
  </property>
  <property fmtid="{D5CDD505-2E9C-101B-9397-08002B2CF9AE}" pid="6" name="ContentTypeId">
    <vt:lpwstr>0x01010022A1263E35AA8543BED332B2617A0900</vt:lpwstr>
  </property>
</Properties>
</file>