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6"/>
  </p:sldMasterIdLst>
  <p:notesMasterIdLst>
    <p:notesMasterId r:id="rId16"/>
  </p:notesMasterIdLst>
  <p:handoutMasterIdLst>
    <p:handoutMasterId r:id="rId17"/>
  </p:handoutMasterIdLst>
  <p:sldIdLst>
    <p:sldId id="349" r:id="rId7"/>
    <p:sldId id="340" r:id="rId8"/>
    <p:sldId id="341" r:id="rId9"/>
    <p:sldId id="343" r:id="rId10"/>
    <p:sldId id="344" r:id="rId11"/>
    <p:sldId id="345" r:id="rId12"/>
    <p:sldId id="346" r:id="rId13"/>
    <p:sldId id="350" r:id="rId14"/>
    <p:sldId id="351" r:id="rId15"/>
  </p:sldIdLst>
  <p:sldSz cx="9144000" cy="5143500" type="screen16x9"/>
  <p:notesSz cx="6797675" cy="9926638"/>
  <p:defaultTextStyle>
    <a:defPPr>
      <a:defRPr lang="fr-FR"/>
    </a:defPPr>
    <a:lvl1pPr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guide id="3" orient="horz" pos="660">
          <p15:clr>
            <a:srgbClr val="A4A3A4"/>
          </p15:clr>
        </p15:guide>
        <p15:guide id="4" orient="horz" pos="169">
          <p15:clr>
            <a:srgbClr val="A4A3A4"/>
          </p15:clr>
        </p15:guide>
        <p15:guide id="5" pos="186">
          <p15:clr>
            <a:srgbClr val="A4A3A4"/>
          </p15:clr>
        </p15:guide>
        <p15:guide id="6" pos="5269">
          <p15:clr>
            <a:srgbClr val="A4A3A4"/>
          </p15:clr>
        </p15:guide>
      </p15:sldGuideLst>
    </p:ext>
    <p:ext uri="{2D200454-40CA-4A62-9FC3-DE9A4176ACB9}">
      <p15:notesGuideLst xmlns=""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CQUELET Marie-Agnes (DSI/MIPIL)" initials="BM(" lastIdx="1" clrIdx="0">
    <p:extLst/>
  </p:cmAuthor>
  <p:cmAuthor id="2" name="BRISSET, Helene (DSI)"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8E8"/>
    <a:srgbClr val="D60093"/>
    <a:srgbClr val="B0007A"/>
    <a:srgbClr val="FF6600"/>
    <a:srgbClr val="00B050"/>
    <a:srgbClr val="2B1948"/>
    <a:srgbClr val="F0F5FA"/>
    <a:srgbClr val="FFDFC9"/>
    <a:srgbClr val="E5FFF1"/>
    <a:srgbClr val="CDFF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14" autoAdjust="0"/>
    <p:restoredTop sz="88889" autoAdjust="0"/>
  </p:normalViewPr>
  <p:slideViewPr>
    <p:cSldViewPr snapToGrid="0" snapToObjects="1">
      <p:cViewPr>
        <p:scale>
          <a:sx n="100" d="100"/>
          <a:sy n="100" d="100"/>
        </p:scale>
        <p:origin x="-1242" y="-828"/>
      </p:cViewPr>
      <p:guideLst>
        <p:guide orient="horz" pos="1620"/>
        <p:guide orient="horz" pos="660"/>
        <p:guide orient="horz" pos="169"/>
        <p:guide pos="2880"/>
        <p:guide pos="186"/>
        <p:guide pos="5269"/>
      </p:guideLst>
    </p:cSldViewPr>
  </p:slideViewPr>
  <p:outlineViewPr>
    <p:cViewPr>
      <p:scale>
        <a:sx n="33" d="100"/>
        <a:sy n="33" d="100"/>
      </p:scale>
      <p:origin x="222" y="0"/>
    </p:cViewPr>
  </p:outlineViewPr>
  <p:notesTextViewPr>
    <p:cViewPr>
      <p:scale>
        <a:sx n="100" d="100"/>
        <a:sy n="100" d="100"/>
      </p:scale>
      <p:origin x="0" y="0"/>
    </p:cViewPr>
  </p:notesTextViewPr>
  <p:sorterViewPr>
    <p:cViewPr>
      <p:scale>
        <a:sx n="120" d="100"/>
        <a:sy n="120" d="100"/>
      </p:scale>
      <p:origin x="0" y="0"/>
    </p:cViewPr>
  </p:sorterViewPr>
  <p:notesViewPr>
    <p:cSldViewPr snapToGrid="0" snapToObjects="1">
      <p:cViewPr varScale="1">
        <p:scale>
          <a:sx n="51" d="100"/>
          <a:sy n="51" d="100"/>
        </p:scale>
        <p:origin x="-3006"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5" Type="http://schemas.openxmlformats.org/officeDocument/2006/relationships/customXml" Target="../customXml/item5.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 xmlns:a16="http://schemas.microsoft.com/office/drawing/2014/main" id="{2EAC8AF0-FE58-4A6B-B4E9-01D6C16F3611}"/>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 xmlns:a16="http://schemas.microsoft.com/office/drawing/2014/main" id="{54670CAD-3487-43D7-9D47-6501EC776389}"/>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47A68683-1891-4C2E-B148-79C732BEA1D5}" type="datetimeFigureOut">
              <a:rPr lang="fr-FR" smtClean="0"/>
              <a:t>09/04/2021</a:t>
            </a:fld>
            <a:endParaRPr lang="fr-FR"/>
          </a:p>
        </p:txBody>
      </p:sp>
      <p:sp>
        <p:nvSpPr>
          <p:cNvPr id="4" name="Espace réservé du pied de page 3">
            <a:extLst>
              <a:ext uri="{FF2B5EF4-FFF2-40B4-BE49-F238E27FC236}">
                <a16:creationId xmlns="" xmlns:a16="http://schemas.microsoft.com/office/drawing/2014/main" id="{9707FB0A-37DA-4A08-B089-61879BB495D1}"/>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 xmlns:a16="http://schemas.microsoft.com/office/drawing/2014/main" id="{B8E2D006-4E62-41BB-A424-4C9C8822BCBF}"/>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1C6E3EAC-61D1-48C7-87CA-B9AEBD9BD4F8}" type="slidenum">
              <a:rPr lang="fr-FR" smtClean="0"/>
              <a:t>‹N°›</a:t>
            </a:fld>
            <a:endParaRPr lang="fr-FR"/>
          </a:p>
        </p:txBody>
      </p:sp>
    </p:spTree>
    <p:extLst>
      <p:ext uri="{BB962C8B-B14F-4D97-AF65-F5344CB8AC3E}">
        <p14:creationId xmlns:p14="http://schemas.microsoft.com/office/powerpoint/2010/main" val="29168655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38CE5C8-FE12-4ECF-9B95-000F692365C6}" type="datetimeFigureOut">
              <a:rPr lang="fr-FR" smtClean="0"/>
              <a:t>09/04/2021</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712A3DC-3F77-43BD-8596-A10DEEA6E0BF}" type="slidenum">
              <a:rPr lang="fr-FR" smtClean="0"/>
              <a:t>‹N°›</a:t>
            </a:fld>
            <a:endParaRPr lang="fr-FR"/>
          </a:p>
        </p:txBody>
      </p:sp>
    </p:spTree>
    <p:extLst>
      <p:ext uri="{BB962C8B-B14F-4D97-AF65-F5344CB8AC3E}">
        <p14:creationId xmlns:p14="http://schemas.microsoft.com/office/powerpoint/2010/main" val="2360485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712A3DC-3F77-43BD-8596-A10DEEA6E0BF}" type="slidenum">
              <a:rPr lang="fr-FR" smtClean="0"/>
              <a:t>1</a:t>
            </a:fld>
            <a:endParaRPr lang="fr-FR"/>
          </a:p>
        </p:txBody>
      </p:sp>
    </p:spTree>
    <p:extLst>
      <p:ext uri="{BB962C8B-B14F-4D97-AF65-F5344CB8AC3E}">
        <p14:creationId xmlns:p14="http://schemas.microsoft.com/office/powerpoint/2010/main" val="3574413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712A3DC-3F77-43BD-8596-A10DEEA6E0BF}" type="slidenum">
              <a:rPr lang="fr-FR" smtClean="0"/>
              <a:t>2</a:t>
            </a:fld>
            <a:endParaRPr lang="fr-FR"/>
          </a:p>
        </p:txBody>
      </p:sp>
    </p:spTree>
    <p:extLst>
      <p:ext uri="{BB962C8B-B14F-4D97-AF65-F5344CB8AC3E}">
        <p14:creationId xmlns:p14="http://schemas.microsoft.com/office/powerpoint/2010/main" val="3574413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712A3DC-3F77-43BD-8596-A10DEEA6E0BF}" type="slidenum">
              <a:rPr lang="fr-FR" smtClean="0"/>
              <a:t>3</a:t>
            </a:fld>
            <a:endParaRPr lang="fr-FR"/>
          </a:p>
        </p:txBody>
      </p:sp>
    </p:spTree>
    <p:extLst>
      <p:ext uri="{BB962C8B-B14F-4D97-AF65-F5344CB8AC3E}">
        <p14:creationId xmlns:p14="http://schemas.microsoft.com/office/powerpoint/2010/main" val="3574413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712A3DC-3F77-43BD-8596-A10DEEA6E0BF}" type="slidenum">
              <a:rPr lang="fr-FR" smtClean="0"/>
              <a:t>4</a:t>
            </a:fld>
            <a:endParaRPr lang="fr-FR"/>
          </a:p>
        </p:txBody>
      </p:sp>
    </p:spTree>
    <p:extLst>
      <p:ext uri="{BB962C8B-B14F-4D97-AF65-F5344CB8AC3E}">
        <p14:creationId xmlns:p14="http://schemas.microsoft.com/office/powerpoint/2010/main" val="3574413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712A3DC-3F77-43BD-8596-A10DEEA6E0BF}" type="slidenum">
              <a:rPr lang="fr-FR" smtClean="0"/>
              <a:t>5</a:t>
            </a:fld>
            <a:endParaRPr lang="fr-FR"/>
          </a:p>
        </p:txBody>
      </p:sp>
    </p:spTree>
    <p:extLst>
      <p:ext uri="{BB962C8B-B14F-4D97-AF65-F5344CB8AC3E}">
        <p14:creationId xmlns:p14="http://schemas.microsoft.com/office/powerpoint/2010/main" val="3574413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712A3DC-3F77-43BD-8596-A10DEEA6E0BF}" type="slidenum">
              <a:rPr lang="fr-FR" smtClean="0"/>
              <a:t>6</a:t>
            </a:fld>
            <a:endParaRPr lang="fr-FR"/>
          </a:p>
        </p:txBody>
      </p:sp>
    </p:spTree>
    <p:extLst>
      <p:ext uri="{BB962C8B-B14F-4D97-AF65-F5344CB8AC3E}">
        <p14:creationId xmlns:p14="http://schemas.microsoft.com/office/powerpoint/2010/main" val="3574413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712A3DC-3F77-43BD-8596-A10DEEA6E0BF}" type="slidenum">
              <a:rPr lang="fr-FR" smtClean="0"/>
              <a:t>7</a:t>
            </a:fld>
            <a:endParaRPr lang="fr-FR"/>
          </a:p>
        </p:txBody>
      </p:sp>
    </p:spTree>
    <p:extLst>
      <p:ext uri="{BB962C8B-B14F-4D97-AF65-F5344CB8AC3E}">
        <p14:creationId xmlns:p14="http://schemas.microsoft.com/office/powerpoint/2010/main" val="3574413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712A3DC-3F77-43BD-8596-A10DEEA6E0BF}" type="slidenum">
              <a:rPr lang="fr-FR" smtClean="0"/>
              <a:t>8</a:t>
            </a:fld>
            <a:endParaRPr lang="fr-FR"/>
          </a:p>
        </p:txBody>
      </p:sp>
    </p:spTree>
    <p:extLst>
      <p:ext uri="{BB962C8B-B14F-4D97-AF65-F5344CB8AC3E}">
        <p14:creationId xmlns:p14="http://schemas.microsoft.com/office/powerpoint/2010/main" val="3574413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712A3DC-3F77-43BD-8596-A10DEEA6E0BF}" type="slidenum">
              <a:rPr lang="fr-FR" smtClean="0"/>
              <a:t>9</a:t>
            </a:fld>
            <a:endParaRPr lang="fr-FR"/>
          </a:p>
        </p:txBody>
      </p:sp>
    </p:spTree>
    <p:extLst>
      <p:ext uri="{BB962C8B-B14F-4D97-AF65-F5344CB8AC3E}">
        <p14:creationId xmlns:p14="http://schemas.microsoft.com/office/powerpoint/2010/main" val="35744130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6.emf"/><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7.pn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DSI">
    <p:spTree>
      <p:nvGrpSpPr>
        <p:cNvPr id="1" name=""/>
        <p:cNvGrpSpPr/>
        <p:nvPr/>
      </p:nvGrpSpPr>
      <p:grpSpPr>
        <a:xfrm>
          <a:off x="0" y="0"/>
          <a:ext cx="0" cy="0"/>
          <a:chOff x="0" y="0"/>
          <a:chExt cx="0" cy="0"/>
        </a:xfrm>
      </p:grpSpPr>
      <p:pic>
        <p:nvPicPr>
          <p:cNvPr id="57" name="Image 3">
            <a:extLst>
              <a:ext uri="{FF2B5EF4-FFF2-40B4-BE49-F238E27FC236}">
                <a16:creationId xmlns="" xmlns:a16="http://schemas.microsoft.com/office/drawing/2014/main" id="{D1729202-28C8-4485-A716-4B727081B30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000" y="1117600"/>
            <a:ext cx="7439025" cy="343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ce réservé du pied de page 4">
            <a:extLst>
              <a:ext uri="{FF2B5EF4-FFF2-40B4-BE49-F238E27FC236}">
                <a16:creationId xmlns="" xmlns:a16="http://schemas.microsoft.com/office/drawing/2014/main" id="{47152E53-A99E-4967-AF4F-5F6DDA57D7CF}"/>
              </a:ext>
            </a:extLst>
          </p:cNvPr>
          <p:cNvSpPr>
            <a:spLocks noGrp="1"/>
          </p:cNvSpPr>
          <p:nvPr>
            <p:ph type="ftr" sz="quarter" idx="11"/>
          </p:nvPr>
        </p:nvSpPr>
        <p:spPr>
          <a:xfrm>
            <a:off x="5986365" y="4846813"/>
            <a:ext cx="3180967" cy="274637"/>
          </a:xfrm>
        </p:spPr>
        <p:txBody>
          <a:bodyPr/>
          <a:lstStyle>
            <a:lvl1pPr>
              <a:defRPr>
                <a:solidFill>
                  <a:schemeClr val="bg1"/>
                </a:solidFill>
              </a:defRPr>
            </a:lvl1pPr>
          </a:lstStyle>
          <a:p>
            <a:pPr algn="r">
              <a:defRPr/>
            </a:pPr>
            <a:endParaRPr lang="fr-FR" dirty="0"/>
          </a:p>
        </p:txBody>
      </p:sp>
      <p:sp>
        <p:nvSpPr>
          <p:cNvPr id="6" name="Espace réservé du numéro de diapositive 5">
            <a:extLst>
              <a:ext uri="{FF2B5EF4-FFF2-40B4-BE49-F238E27FC236}">
                <a16:creationId xmlns="" xmlns:a16="http://schemas.microsoft.com/office/drawing/2014/main" id="{92D427CC-6D4D-4CC6-8170-52FCC5D34956}"/>
              </a:ext>
            </a:extLst>
          </p:cNvPr>
          <p:cNvSpPr>
            <a:spLocks noGrp="1"/>
          </p:cNvSpPr>
          <p:nvPr>
            <p:ph type="sldNum" sz="quarter" idx="12"/>
          </p:nvPr>
        </p:nvSpPr>
        <p:spPr/>
        <p:txBody>
          <a:bodyPr/>
          <a:lstStyle>
            <a:lvl1pPr>
              <a:defRPr sz="1400"/>
            </a:lvl1pPr>
          </a:lstStyle>
          <a:p>
            <a:fld id="{D3ECE2E6-6E1E-45B0-A0F4-5F8744534DFA}" type="slidenum">
              <a:rPr lang="fr-FR" altLang="fr-FR" smtClean="0"/>
              <a:pPr/>
              <a:t>‹N°›</a:t>
            </a:fld>
            <a:endParaRPr lang="fr-FR" altLang="fr-FR" dirty="0"/>
          </a:p>
        </p:txBody>
      </p:sp>
      <p:cxnSp>
        <p:nvCxnSpPr>
          <p:cNvPr id="60" name="Connecteur droit 59">
            <a:extLst>
              <a:ext uri="{FF2B5EF4-FFF2-40B4-BE49-F238E27FC236}">
                <a16:creationId xmlns="" xmlns:a16="http://schemas.microsoft.com/office/drawing/2014/main" id="{08C534F3-10AB-40D5-9F81-372D15FE7D8B}"/>
              </a:ext>
            </a:extLst>
          </p:cNvPr>
          <p:cNvCxnSpPr/>
          <p:nvPr userDrawn="1"/>
        </p:nvCxnSpPr>
        <p:spPr>
          <a:xfrm>
            <a:off x="3090863" y="2409362"/>
            <a:ext cx="2424112" cy="0"/>
          </a:xfrm>
          <a:prstGeom prst="line">
            <a:avLst/>
          </a:prstGeom>
          <a:ln w="12700" cmpd="sng">
            <a:solidFill>
              <a:srgbClr val="044869"/>
            </a:solidFill>
          </a:ln>
          <a:effectLst/>
        </p:spPr>
        <p:style>
          <a:lnRef idx="2">
            <a:schemeClr val="accent1"/>
          </a:lnRef>
          <a:fillRef idx="0">
            <a:schemeClr val="accent1"/>
          </a:fillRef>
          <a:effectRef idx="1">
            <a:schemeClr val="accent1"/>
          </a:effectRef>
          <a:fontRef idx="minor">
            <a:schemeClr val="tx1"/>
          </a:fontRef>
        </p:style>
      </p:cxnSp>
      <p:sp>
        <p:nvSpPr>
          <p:cNvPr id="3" name="Sous-titre 2"/>
          <p:cNvSpPr>
            <a:spLocks noGrp="1"/>
          </p:cNvSpPr>
          <p:nvPr>
            <p:ph type="subTitle" idx="1"/>
          </p:nvPr>
        </p:nvSpPr>
        <p:spPr>
          <a:xfrm>
            <a:off x="2642532" y="2953543"/>
            <a:ext cx="3217179" cy="1314450"/>
          </a:xfrm>
          <a:prstGeom prst="rect">
            <a:avLst/>
          </a:prstGeom>
        </p:spPr>
        <p:txBody>
          <a:bodyPr/>
          <a:lstStyle>
            <a:lvl1pPr marL="0" indent="0" algn="ctr">
              <a:buNone/>
              <a:defRPr sz="2400">
                <a:solidFill>
                  <a:srgbClr val="00B0F0"/>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
        <p:nvSpPr>
          <p:cNvPr id="4" name="Espace réservé de la date 3">
            <a:extLst>
              <a:ext uri="{FF2B5EF4-FFF2-40B4-BE49-F238E27FC236}">
                <a16:creationId xmlns="" xmlns:a16="http://schemas.microsoft.com/office/drawing/2014/main" id="{0A59A93E-573D-4835-A4E3-521D27F68AB5}"/>
              </a:ext>
            </a:extLst>
          </p:cNvPr>
          <p:cNvSpPr>
            <a:spLocks noGrp="1"/>
          </p:cNvSpPr>
          <p:nvPr>
            <p:ph type="dt" sz="half" idx="10"/>
          </p:nvPr>
        </p:nvSpPr>
        <p:spPr/>
        <p:txBody>
          <a:bodyPr/>
          <a:lstStyle>
            <a:lvl1pPr>
              <a:defRPr>
                <a:solidFill>
                  <a:schemeClr val="bg1"/>
                </a:solidFill>
              </a:defRPr>
            </a:lvl1pPr>
          </a:lstStyle>
          <a:p>
            <a:pPr>
              <a:defRPr/>
            </a:pPr>
            <a:endParaRPr lang="fr-FR" altLang="fr-FR" dirty="0"/>
          </a:p>
        </p:txBody>
      </p:sp>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81888" y="1700325"/>
            <a:ext cx="1683567" cy="1194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userDrawn="1"/>
        </p:nvSpPr>
        <p:spPr>
          <a:xfrm>
            <a:off x="8111041" y="13855"/>
            <a:ext cx="1019104" cy="95011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Titre 1">
            <a:extLst>
              <a:ext uri="{FF2B5EF4-FFF2-40B4-BE49-F238E27FC236}">
                <a16:creationId xmlns="" xmlns:a16="http://schemas.microsoft.com/office/drawing/2014/main" id="{1B286800-B368-416E-ABDE-96F26A4C6DC1}"/>
              </a:ext>
            </a:extLst>
          </p:cNvPr>
          <p:cNvSpPr>
            <a:spLocks noGrp="1"/>
          </p:cNvSpPr>
          <p:nvPr>
            <p:ph type="ctrTitle"/>
          </p:nvPr>
        </p:nvSpPr>
        <p:spPr>
          <a:xfrm>
            <a:off x="635000" y="1695248"/>
            <a:ext cx="7200317" cy="1005090"/>
          </a:xfrm>
          <a:noFill/>
          <a:ln>
            <a:noFill/>
          </a:ln>
        </p:spPr>
        <p:txBody>
          <a:bodyPr/>
          <a:lstStyle>
            <a:lvl1pPr algn="ctr">
              <a:defRPr>
                <a:solidFill>
                  <a:schemeClr val="tx2"/>
                </a:solidFill>
              </a:defRPr>
            </a:lvl1pPr>
          </a:lstStyle>
          <a:p>
            <a:r>
              <a:rPr lang="fr-FR" dirty="0" smtClean="0"/>
              <a:t>Modifiez le style du titre</a:t>
            </a:r>
            <a:endParaRPr lang="fr-FR" dirty="0"/>
          </a:p>
        </p:txBody>
      </p:sp>
      <p:pic>
        <p:nvPicPr>
          <p:cNvPr id="2" name="Imag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95394" y="221742"/>
            <a:ext cx="1663069" cy="1484464"/>
          </a:xfrm>
          <a:prstGeom prst="rect">
            <a:avLst/>
          </a:prstGeom>
        </p:spPr>
      </p:pic>
      <p:pic>
        <p:nvPicPr>
          <p:cNvPr id="7" name="Imag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33458" y="3947302"/>
            <a:ext cx="750519" cy="657431"/>
          </a:xfrm>
          <a:prstGeom prst="rect">
            <a:avLst/>
          </a:prstGeom>
        </p:spPr>
      </p:pic>
      <p:pic>
        <p:nvPicPr>
          <p:cNvPr id="16" name="Image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406519" y="3947301"/>
            <a:ext cx="1138763" cy="657431"/>
          </a:xfrm>
          <a:prstGeom prst="rect">
            <a:avLst/>
          </a:prstGeom>
        </p:spPr>
      </p:pic>
    </p:spTree>
    <p:extLst>
      <p:ext uri="{BB962C8B-B14F-4D97-AF65-F5344CB8AC3E}">
        <p14:creationId xmlns:p14="http://schemas.microsoft.com/office/powerpoint/2010/main" val="1360835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349694"/>
            <a:ext cx="3008313" cy="871538"/>
          </a:xfrm>
          <a:ln>
            <a:noFill/>
          </a:ln>
        </p:spPr>
        <p:txBody>
          <a:bodyPr anchor="b"/>
          <a:lstStyle>
            <a:lvl1pPr algn="l">
              <a:defRPr sz="2000" b="1"/>
            </a:lvl1pPr>
          </a:lstStyle>
          <a:p>
            <a:r>
              <a:rPr lang="fr-FR" smtClean="0"/>
              <a:t>Modifiez le style du titre</a:t>
            </a:r>
            <a:endParaRPr lang="fr-FR" dirty="0"/>
          </a:p>
        </p:txBody>
      </p:sp>
      <p:sp>
        <p:nvSpPr>
          <p:cNvPr id="3" name="Espace réservé du contenu 2"/>
          <p:cNvSpPr>
            <a:spLocks noGrp="1"/>
          </p:cNvSpPr>
          <p:nvPr>
            <p:ph idx="1"/>
          </p:nvPr>
        </p:nvSpPr>
        <p:spPr>
          <a:xfrm>
            <a:off x="3575050" y="349694"/>
            <a:ext cx="5111750" cy="4244929"/>
          </a:xfrm>
          <a:prstGeom prst="rect">
            <a:avLst/>
          </a:prstGeo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texte 3"/>
          <p:cNvSpPr>
            <a:spLocks noGrp="1"/>
          </p:cNvSpPr>
          <p:nvPr>
            <p:ph type="body" sz="half" idx="2"/>
          </p:nvPr>
        </p:nvSpPr>
        <p:spPr>
          <a:xfrm>
            <a:off x="457201" y="1319918"/>
            <a:ext cx="3008313" cy="327470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a:extLst>
              <a:ext uri="{FF2B5EF4-FFF2-40B4-BE49-F238E27FC236}">
                <a16:creationId xmlns="" xmlns:a16="http://schemas.microsoft.com/office/drawing/2014/main" id="{A4D1D026-EC10-4265-A302-A339E98CA9B3}"/>
              </a:ext>
            </a:extLst>
          </p:cNvPr>
          <p:cNvSpPr>
            <a:spLocks noGrp="1"/>
          </p:cNvSpPr>
          <p:nvPr>
            <p:ph type="dt" sz="half" idx="10"/>
          </p:nvPr>
        </p:nvSpPr>
        <p:spPr/>
        <p:txBody>
          <a:bodyPr/>
          <a:lstStyle>
            <a:lvl1pPr>
              <a:defRPr/>
            </a:lvl1pPr>
          </a:lstStyle>
          <a:p>
            <a:pPr>
              <a:defRPr/>
            </a:pPr>
            <a:endParaRPr lang="fr-FR" altLang="fr-FR" dirty="0"/>
          </a:p>
        </p:txBody>
      </p:sp>
      <p:sp>
        <p:nvSpPr>
          <p:cNvPr id="6" name="Espace réservé du pied de page 4">
            <a:extLst>
              <a:ext uri="{FF2B5EF4-FFF2-40B4-BE49-F238E27FC236}">
                <a16:creationId xmlns="" xmlns:a16="http://schemas.microsoft.com/office/drawing/2014/main" id="{50309427-5946-4E6F-8FA9-3B7C2C7F8971}"/>
              </a:ext>
            </a:extLst>
          </p:cNvPr>
          <p:cNvSpPr>
            <a:spLocks noGrp="1"/>
          </p:cNvSpPr>
          <p:nvPr>
            <p:ph type="ftr" sz="quarter" idx="11"/>
          </p:nvPr>
        </p:nvSpPr>
        <p:spPr/>
        <p:txBody>
          <a:bodyPr/>
          <a:lstStyle>
            <a:lvl1pPr>
              <a:defRPr/>
            </a:lvl1pPr>
          </a:lstStyle>
          <a:p>
            <a:pPr algn="r">
              <a:defRPr/>
            </a:pPr>
            <a:endParaRPr lang="fr-FR" dirty="0"/>
          </a:p>
        </p:txBody>
      </p:sp>
      <p:sp>
        <p:nvSpPr>
          <p:cNvPr id="7" name="Espace réservé du numéro de diapositive 5">
            <a:extLst>
              <a:ext uri="{FF2B5EF4-FFF2-40B4-BE49-F238E27FC236}">
                <a16:creationId xmlns="" xmlns:a16="http://schemas.microsoft.com/office/drawing/2014/main" id="{F6EDA918-BA80-4D3D-890D-454A0DCC4B52}"/>
              </a:ext>
            </a:extLst>
          </p:cNvPr>
          <p:cNvSpPr>
            <a:spLocks noGrp="1"/>
          </p:cNvSpPr>
          <p:nvPr>
            <p:ph type="sldNum" sz="quarter" idx="12"/>
          </p:nvPr>
        </p:nvSpPr>
        <p:spPr/>
        <p:txBody>
          <a:bodyPr/>
          <a:lstStyle>
            <a:lvl1pPr>
              <a:defRPr/>
            </a:lvl1pPr>
          </a:lstStyle>
          <a:p>
            <a:fld id="{BFC3CB03-A79A-42B8-8FFA-B649DC51FEF2}" type="slidenum">
              <a:rPr lang="fr-FR" altLang="fr-FR"/>
              <a:pPr/>
              <a:t>‹N°›</a:t>
            </a:fld>
            <a:endParaRPr lang="fr-FR" altLang="fr-FR"/>
          </a:p>
        </p:txBody>
      </p:sp>
    </p:spTree>
    <p:extLst>
      <p:ext uri="{BB962C8B-B14F-4D97-AF65-F5344CB8AC3E}">
        <p14:creationId xmlns:p14="http://schemas.microsoft.com/office/powerpoint/2010/main" val="3709266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0450"/>
            <a:ext cx="5486400" cy="425054"/>
          </a:xfrm>
          <a:ln>
            <a:noFill/>
          </a:ln>
        </p:spPr>
        <p:txBody>
          <a:bodyPr anchor="b"/>
          <a:lstStyle>
            <a:lvl1pPr algn="l">
              <a:defRPr sz="2000" b="1"/>
            </a:lvl1pPr>
          </a:lstStyle>
          <a:p>
            <a:r>
              <a:rPr lang="fr-FR" smtClean="0"/>
              <a:t>Modifiez le style du titre</a:t>
            </a:r>
            <a:endParaRPr lang="fr-FR"/>
          </a:p>
        </p:txBody>
      </p:sp>
      <p:sp>
        <p:nvSpPr>
          <p:cNvPr id="4" name="Espace réservé du texte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a:extLst>
              <a:ext uri="{FF2B5EF4-FFF2-40B4-BE49-F238E27FC236}">
                <a16:creationId xmlns="" xmlns:a16="http://schemas.microsoft.com/office/drawing/2014/main" id="{CEE587C5-2156-4B05-B65A-3A157476A172}"/>
              </a:ext>
            </a:extLst>
          </p:cNvPr>
          <p:cNvSpPr>
            <a:spLocks noGrp="1"/>
          </p:cNvSpPr>
          <p:nvPr>
            <p:ph type="dt" sz="half" idx="10"/>
          </p:nvPr>
        </p:nvSpPr>
        <p:spPr/>
        <p:txBody>
          <a:bodyPr/>
          <a:lstStyle>
            <a:lvl1pPr>
              <a:defRPr/>
            </a:lvl1pPr>
          </a:lstStyle>
          <a:p>
            <a:pPr>
              <a:defRPr/>
            </a:pPr>
            <a:endParaRPr lang="fr-FR" altLang="fr-FR" dirty="0"/>
          </a:p>
        </p:txBody>
      </p:sp>
      <p:sp>
        <p:nvSpPr>
          <p:cNvPr id="6" name="Espace réservé du pied de page 4">
            <a:extLst>
              <a:ext uri="{FF2B5EF4-FFF2-40B4-BE49-F238E27FC236}">
                <a16:creationId xmlns="" xmlns:a16="http://schemas.microsoft.com/office/drawing/2014/main" id="{A51A9BCE-523B-47AA-B916-ABF325D27253}"/>
              </a:ext>
            </a:extLst>
          </p:cNvPr>
          <p:cNvSpPr>
            <a:spLocks noGrp="1"/>
          </p:cNvSpPr>
          <p:nvPr>
            <p:ph type="ftr" sz="quarter" idx="11"/>
          </p:nvPr>
        </p:nvSpPr>
        <p:spPr/>
        <p:txBody>
          <a:bodyPr/>
          <a:lstStyle>
            <a:lvl1pPr>
              <a:defRPr/>
            </a:lvl1pPr>
          </a:lstStyle>
          <a:p>
            <a:pPr algn="r">
              <a:defRPr/>
            </a:pPr>
            <a:endParaRPr lang="fr-FR" dirty="0"/>
          </a:p>
        </p:txBody>
      </p:sp>
      <p:sp>
        <p:nvSpPr>
          <p:cNvPr id="7" name="Espace réservé du numéro de diapositive 5">
            <a:extLst>
              <a:ext uri="{FF2B5EF4-FFF2-40B4-BE49-F238E27FC236}">
                <a16:creationId xmlns="" xmlns:a16="http://schemas.microsoft.com/office/drawing/2014/main" id="{B4BB9865-60F9-4C86-8E81-335CE1F2CD2A}"/>
              </a:ext>
            </a:extLst>
          </p:cNvPr>
          <p:cNvSpPr>
            <a:spLocks noGrp="1"/>
          </p:cNvSpPr>
          <p:nvPr>
            <p:ph type="sldNum" sz="quarter" idx="12"/>
          </p:nvPr>
        </p:nvSpPr>
        <p:spPr/>
        <p:txBody>
          <a:bodyPr/>
          <a:lstStyle>
            <a:lvl1pPr>
              <a:defRPr/>
            </a:lvl1pPr>
          </a:lstStyle>
          <a:p>
            <a:fld id="{EC3D5A2D-FD55-41DB-A679-D99ABE66F0EB}" type="slidenum">
              <a:rPr lang="fr-FR" altLang="fr-FR"/>
              <a:pPr/>
              <a:t>‹N°›</a:t>
            </a:fld>
            <a:endParaRPr lang="fr-FR" altLang="fr-FR"/>
          </a:p>
        </p:txBody>
      </p:sp>
      <p:sp>
        <p:nvSpPr>
          <p:cNvPr id="3" name="Espace réservé pour une image  2"/>
          <p:cNvSpPr>
            <a:spLocks noGrp="1"/>
          </p:cNvSpPr>
          <p:nvPr>
            <p:ph type="pic" idx="1"/>
          </p:nvPr>
        </p:nvSpPr>
        <p:spPr>
          <a:xfrm>
            <a:off x="1792288" y="459581"/>
            <a:ext cx="5486400" cy="30861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fr-FR" noProof="0"/>
          </a:p>
        </p:txBody>
      </p:sp>
    </p:spTree>
    <p:extLst>
      <p:ext uri="{BB962C8B-B14F-4D97-AF65-F5344CB8AC3E}">
        <p14:creationId xmlns:p14="http://schemas.microsoft.com/office/powerpoint/2010/main" val="7241598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ln>
            <a:noFill/>
          </a:ln>
        </p:spPr>
        <p:txBody>
          <a:bodyPr/>
          <a:lstStyle/>
          <a:p>
            <a:r>
              <a:rPr lang="fr-FR" smtClean="0"/>
              <a:t>Modifiez le style du titre</a:t>
            </a:r>
            <a:endParaRPr lang="fr-FR" dirty="0"/>
          </a:p>
        </p:txBody>
      </p:sp>
      <p:sp>
        <p:nvSpPr>
          <p:cNvPr id="3" name="Espace réservé du texte vertical 2"/>
          <p:cNvSpPr>
            <a:spLocks noGrp="1"/>
          </p:cNvSpPr>
          <p:nvPr>
            <p:ph type="body" orient="vert" idx="1"/>
          </p:nvPr>
        </p:nvSpPr>
        <p:spPr>
          <a:xfrm>
            <a:off x="457200" y="978010"/>
            <a:ext cx="8229600" cy="3616215"/>
          </a:xfrm>
          <a:prstGeom prst="rect">
            <a:avLst/>
          </a:prstGeo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a:extLst>
              <a:ext uri="{FF2B5EF4-FFF2-40B4-BE49-F238E27FC236}">
                <a16:creationId xmlns="" xmlns:a16="http://schemas.microsoft.com/office/drawing/2014/main" id="{623CC18B-11DC-4D24-8A80-F13EEED54469}"/>
              </a:ext>
            </a:extLst>
          </p:cNvPr>
          <p:cNvSpPr>
            <a:spLocks noGrp="1"/>
          </p:cNvSpPr>
          <p:nvPr>
            <p:ph type="dt" sz="half" idx="10"/>
          </p:nvPr>
        </p:nvSpPr>
        <p:spPr/>
        <p:txBody>
          <a:bodyPr/>
          <a:lstStyle>
            <a:lvl1pPr>
              <a:defRPr/>
            </a:lvl1pPr>
          </a:lstStyle>
          <a:p>
            <a:pPr>
              <a:defRPr/>
            </a:pPr>
            <a:endParaRPr lang="fr-FR" altLang="fr-FR" dirty="0"/>
          </a:p>
        </p:txBody>
      </p:sp>
      <p:sp>
        <p:nvSpPr>
          <p:cNvPr id="5" name="Espace réservé du pied de page 4">
            <a:extLst>
              <a:ext uri="{FF2B5EF4-FFF2-40B4-BE49-F238E27FC236}">
                <a16:creationId xmlns="" xmlns:a16="http://schemas.microsoft.com/office/drawing/2014/main" id="{D8DD8F60-BCE2-48CC-B683-0BBFDE93D45A}"/>
              </a:ext>
            </a:extLst>
          </p:cNvPr>
          <p:cNvSpPr>
            <a:spLocks noGrp="1"/>
          </p:cNvSpPr>
          <p:nvPr>
            <p:ph type="ftr" sz="quarter" idx="11"/>
          </p:nvPr>
        </p:nvSpPr>
        <p:spPr/>
        <p:txBody>
          <a:bodyPr/>
          <a:lstStyle>
            <a:lvl1pPr>
              <a:defRPr/>
            </a:lvl1pPr>
          </a:lstStyle>
          <a:p>
            <a:pPr algn="r">
              <a:defRPr/>
            </a:pPr>
            <a:endParaRPr lang="fr-FR" dirty="0"/>
          </a:p>
        </p:txBody>
      </p:sp>
      <p:sp>
        <p:nvSpPr>
          <p:cNvPr id="6" name="Espace réservé du numéro de diapositive 5">
            <a:extLst>
              <a:ext uri="{FF2B5EF4-FFF2-40B4-BE49-F238E27FC236}">
                <a16:creationId xmlns="" xmlns:a16="http://schemas.microsoft.com/office/drawing/2014/main" id="{4B044DBD-5403-4E07-BDE4-D998569053B5}"/>
              </a:ext>
            </a:extLst>
          </p:cNvPr>
          <p:cNvSpPr>
            <a:spLocks noGrp="1"/>
          </p:cNvSpPr>
          <p:nvPr>
            <p:ph type="sldNum" sz="quarter" idx="12"/>
          </p:nvPr>
        </p:nvSpPr>
        <p:spPr/>
        <p:txBody>
          <a:bodyPr/>
          <a:lstStyle>
            <a:lvl1pPr>
              <a:defRPr/>
            </a:lvl1pPr>
          </a:lstStyle>
          <a:p>
            <a:fld id="{36206AD7-1F7D-4607-9077-95C3395D6232}" type="slidenum">
              <a:rPr lang="fr-FR" altLang="fr-FR"/>
              <a:pPr/>
              <a:t>‹N°›</a:t>
            </a:fld>
            <a:endParaRPr lang="fr-FR" altLang="fr-FR"/>
          </a:p>
        </p:txBody>
      </p:sp>
    </p:spTree>
    <p:extLst>
      <p:ext uri="{BB962C8B-B14F-4D97-AF65-F5344CB8AC3E}">
        <p14:creationId xmlns:p14="http://schemas.microsoft.com/office/powerpoint/2010/main" val="17846424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370858" y="866687"/>
            <a:ext cx="1777099" cy="3665551"/>
          </a:xfrm>
          <a:ln>
            <a:noFill/>
          </a:ln>
        </p:spPr>
        <p:txBody>
          <a:bodyPr vert="eaVert"/>
          <a:lstStyle/>
          <a:p>
            <a:r>
              <a:rPr lang="fr-FR" smtClean="0"/>
              <a:t>Modifiez le style du titre</a:t>
            </a:r>
            <a:endParaRPr lang="fr-FR" dirty="0"/>
          </a:p>
        </p:txBody>
      </p:sp>
      <p:sp>
        <p:nvSpPr>
          <p:cNvPr id="3" name="Espace réservé du texte vertical 2"/>
          <p:cNvSpPr>
            <a:spLocks noGrp="1"/>
          </p:cNvSpPr>
          <p:nvPr>
            <p:ph type="body" orient="vert" idx="1"/>
          </p:nvPr>
        </p:nvSpPr>
        <p:spPr>
          <a:xfrm>
            <a:off x="457200" y="154780"/>
            <a:ext cx="6810292" cy="4377457"/>
          </a:xfrm>
          <a:prstGeom prst="rect">
            <a:avLst/>
          </a:prstGeo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e la date 3">
            <a:extLst>
              <a:ext uri="{FF2B5EF4-FFF2-40B4-BE49-F238E27FC236}">
                <a16:creationId xmlns="" xmlns:a16="http://schemas.microsoft.com/office/drawing/2014/main" id="{F6A4C697-5134-4613-995F-4090A4D9F69F}"/>
              </a:ext>
            </a:extLst>
          </p:cNvPr>
          <p:cNvSpPr>
            <a:spLocks noGrp="1"/>
          </p:cNvSpPr>
          <p:nvPr>
            <p:ph type="dt" sz="half" idx="10"/>
          </p:nvPr>
        </p:nvSpPr>
        <p:spPr/>
        <p:txBody>
          <a:bodyPr/>
          <a:lstStyle>
            <a:lvl1pPr>
              <a:defRPr/>
            </a:lvl1pPr>
          </a:lstStyle>
          <a:p>
            <a:pPr>
              <a:defRPr/>
            </a:pPr>
            <a:endParaRPr lang="fr-FR" altLang="fr-FR" dirty="0"/>
          </a:p>
        </p:txBody>
      </p:sp>
      <p:sp>
        <p:nvSpPr>
          <p:cNvPr id="5" name="Espace réservé du pied de page 4">
            <a:extLst>
              <a:ext uri="{FF2B5EF4-FFF2-40B4-BE49-F238E27FC236}">
                <a16:creationId xmlns="" xmlns:a16="http://schemas.microsoft.com/office/drawing/2014/main" id="{4B510C6B-B6D5-441C-B954-21B3836DE53A}"/>
              </a:ext>
            </a:extLst>
          </p:cNvPr>
          <p:cNvSpPr>
            <a:spLocks noGrp="1"/>
          </p:cNvSpPr>
          <p:nvPr>
            <p:ph type="ftr" sz="quarter" idx="11"/>
          </p:nvPr>
        </p:nvSpPr>
        <p:spPr/>
        <p:txBody>
          <a:bodyPr/>
          <a:lstStyle>
            <a:lvl1pPr>
              <a:defRPr/>
            </a:lvl1pPr>
          </a:lstStyle>
          <a:p>
            <a:pPr algn="r">
              <a:defRPr/>
            </a:pPr>
            <a:endParaRPr lang="fr-FR" dirty="0"/>
          </a:p>
        </p:txBody>
      </p:sp>
      <p:sp>
        <p:nvSpPr>
          <p:cNvPr id="6" name="Espace réservé du numéro de diapositive 5">
            <a:extLst>
              <a:ext uri="{FF2B5EF4-FFF2-40B4-BE49-F238E27FC236}">
                <a16:creationId xmlns="" xmlns:a16="http://schemas.microsoft.com/office/drawing/2014/main" id="{949BCF87-D1D1-44F5-8CCD-7F337EF4C2A6}"/>
              </a:ext>
            </a:extLst>
          </p:cNvPr>
          <p:cNvSpPr>
            <a:spLocks noGrp="1"/>
          </p:cNvSpPr>
          <p:nvPr>
            <p:ph type="sldNum" sz="quarter" idx="12"/>
          </p:nvPr>
        </p:nvSpPr>
        <p:spPr/>
        <p:txBody>
          <a:bodyPr/>
          <a:lstStyle>
            <a:lvl1pPr>
              <a:defRPr/>
            </a:lvl1pPr>
          </a:lstStyle>
          <a:p>
            <a:fld id="{4E61B3DF-C3C5-4378-A8C8-2B2DAA0891FF}" type="slidenum">
              <a:rPr lang="fr-FR" altLang="fr-FR"/>
              <a:pPr/>
              <a:t>‹N°›</a:t>
            </a:fld>
            <a:endParaRPr lang="fr-FR" altLang="fr-FR"/>
          </a:p>
        </p:txBody>
      </p:sp>
    </p:spTree>
    <p:extLst>
      <p:ext uri="{BB962C8B-B14F-4D97-AF65-F5344CB8AC3E}">
        <p14:creationId xmlns:p14="http://schemas.microsoft.com/office/powerpoint/2010/main" val="3399714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SG">
    <p:spTree>
      <p:nvGrpSpPr>
        <p:cNvPr id="1" name=""/>
        <p:cNvGrpSpPr/>
        <p:nvPr/>
      </p:nvGrpSpPr>
      <p:grpSpPr>
        <a:xfrm>
          <a:off x="0" y="0"/>
          <a:ext cx="0" cy="0"/>
          <a:chOff x="0" y="0"/>
          <a:chExt cx="0" cy="0"/>
        </a:xfrm>
      </p:grpSpPr>
      <p:pic>
        <p:nvPicPr>
          <p:cNvPr id="7" name="Image 3">
            <a:extLst>
              <a:ext uri="{FF2B5EF4-FFF2-40B4-BE49-F238E27FC236}">
                <a16:creationId xmlns="" xmlns:a16="http://schemas.microsoft.com/office/drawing/2014/main" id="{E93A3D69-2198-406B-8C62-846D2C27F2C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000" y="1113406"/>
            <a:ext cx="7439025" cy="343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Connecteur droit 9">
            <a:extLst>
              <a:ext uri="{FF2B5EF4-FFF2-40B4-BE49-F238E27FC236}">
                <a16:creationId xmlns="" xmlns:a16="http://schemas.microsoft.com/office/drawing/2014/main" id="{56D93181-5310-4CE9-81B8-E3BFBC04F61E}"/>
              </a:ext>
            </a:extLst>
          </p:cNvPr>
          <p:cNvCxnSpPr/>
          <p:nvPr userDrawn="1"/>
        </p:nvCxnSpPr>
        <p:spPr>
          <a:xfrm>
            <a:off x="3090863" y="2535150"/>
            <a:ext cx="2424112" cy="0"/>
          </a:xfrm>
          <a:prstGeom prst="line">
            <a:avLst/>
          </a:prstGeom>
          <a:ln w="12700" cmpd="sng">
            <a:solidFill>
              <a:srgbClr val="044869"/>
            </a:solidFill>
          </a:ln>
          <a:effectLst/>
        </p:spPr>
        <p:style>
          <a:lnRef idx="2">
            <a:schemeClr val="accent1"/>
          </a:lnRef>
          <a:fillRef idx="0">
            <a:schemeClr val="accent1"/>
          </a:fillRef>
          <a:effectRef idx="1">
            <a:schemeClr val="accent1"/>
          </a:effectRef>
          <a:fontRef idx="minor">
            <a:schemeClr val="tx1"/>
          </a:fontRef>
        </p:style>
      </p:cxnSp>
      <p:pic>
        <p:nvPicPr>
          <p:cNvPr id="11" name="Image 6">
            <a:extLst>
              <a:ext uri="{FF2B5EF4-FFF2-40B4-BE49-F238E27FC236}">
                <a16:creationId xmlns="" xmlns:a16="http://schemas.microsoft.com/office/drawing/2014/main" id="{3913F122-B367-4A7E-98E7-37C6462B822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5000" y="252413"/>
            <a:ext cx="1219200" cy="139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Sous-titre 2">
            <a:extLst>
              <a:ext uri="{FF2B5EF4-FFF2-40B4-BE49-F238E27FC236}">
                <a16:creationId xmlns="" xmlns:a16="http://schemas.microsoft.com/office/drawing/2014/main" id="{D1C2B0F4-CF16-4E90-9111-5592D23BBA76}"/>
              </a:ext>
            </a:extLst>
          </p:cNvPr>
          <p:cNvSpPr>
            <a:spLocks noGrp="1"/>
          </p:cNvSpPr>
          <p:nvPr>
            <p:ph type="subTitle" idx="1"/>
          </p:nvPr>
        </p:nvSpPr>
        <p:spPr>
          <a:xfrm>
            <a:off x="2642532" y="2961931"/>
            <a:ext cx="3217179" cy="1314450"/>
          </a:xfrm>
          <a:prstGeom prst="rect">
            <a:avLst/>
          </a:prstGeom>
        </p:spPr>
        <p:txBody>
          <a:bodyPr/>
          <a:lstStyle>
            <a:lvl1pPr marL="0" indent="0" algn="ctr">
              <a:buNone/>
              <a:defRPr sz="2400">
                <a:solidFill>
                  <a:srgbClr val="00B0F0"/>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
        <p:nvSpPr>
          <p:cNvPr id="61" name="Titre 1">
            <a:extLst>
              <a:ext uri="{FF2B5EF4-FFF2-40B4-BE49-F238E27FC236}">
                <a16:creationId xmlns="" xmlns:a16="http://schemas.microsoft.com/office/drawing/2014/main" id="{1B286800-B368-416E-ABDE-96F26A4C6DC1}"/>
              </a:ext>
            </a:extLst>
          </p:cNvPr>
          <p:cNvSpPr>
            <a:spLocks noGrp="1"/>
          </p:cNvSpPr>
          <p:nvPr>
            <p:ph type="ctrTitle"/>
          </p:nvPr>
        </p:nvSpPr>
        <p:spPr>
          <a:xfrm>
            <a:off x="635000" y="1695248"/>
            <a:ext cx="7200317" cy="1005090"/>
          </a:xfrm>
          <a:noFill/>
          <a:ln>
            <a:noFill/>
          </a:ln>
        </p:spPr>
        <p:txBody>
          <a:bodyPr/>
          <a:lstStyle>
            <a:lvl1pPr algn="ctr">
              <a:defRPr>
                <a:solidFill>
                  <a:schemeClr val="tx2"/>
                </a:solidFill>
              </a:defRPr>
            </a:lvl1pPr>
          </a:lstStyle>
          <a:p>
            <a:r>
              <a:rPr lang="fr-FR" smtClean="0"/>
              <a:t>Modifiez le style du titre</a:t>
            </a:r>
            <a:endParaRPr lang="fr-FR" dirty="0"/>
          </a:p>
        </p:txBody>
      </p:sp>
      <p:pic>
        <p:nvPicPr>
          <p:cNvPr id="1027" name="Picture 3" descr="C:\Users\pierre.vercauteren\Documents\Travail\0. Pilotage\DSI\modele\Signature-DSI.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866821" y="204242"/>
            <a:ext cx="966787" cy="98583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283113" y="1700325"/>
            <a:ext cx="1683567" cy="1194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33744" y="3778402"/>
            <a:ext cx="786370"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Espace réservé de la date 3">
            <a:extLst>
              <a:ext uri="{FF2B5EF4-FFF2-40B4-BE49-F238E27FC236}">
                <a16:creationId xmlns="" xmlns:a16="http://schemas.microsoft.com/office/drawing/2014/main" id="{8A7AEDC4-08CE-49C1-A75F-BF983EA68B77}"/>
              </a:ext>
            </a:extLst>
          </p:cNvPr>
          <p:cNvSpPr>
            <a:spLocks noGrp="1"/>
          </p:cNvSpPr>
          <p:nvPr>
            <p:ph type="dt" sz="half" idx="2"/>
          </p:nvPr>
        </p:nvSpPr>
        <p:spPr>
          <a:xfrm>
            <a:off x="15915" y="4854764"/>
            <a:ext cx="1469666" cy="274637"/>
          </a:xfrm>
          <a:prstGeom prst="rect">
            <a:avLst/>
          </a:prstGeom>
        </p:spPr>
        <p:txBody>
          <a:bodyPr vert="horz" wrap="square" lIns="91440" tIns="45720" rIns="91440" bIns="45720" numCol="1" anchor="ctr" anchorCtr="0" compatLnSpc="1">
            <a:prstTxWarp prst="textNoShape">
              <a:avLst/>
            </a:prstTxWarp>
          </a:bodyPr>
          <a:lstStyle>
            <a:lvl1pPr algn="l">
              <a:defRPr sz="1400">
                <a:solidFill>
                  <a:schemeClr val="bg1"/>
                </a:solidFill>
                <a:latin typeface="Calibri" panose="020F0502020204030204" pitchFamily="34" charset="0"/>
              </a:defRPr>
            </a:lvl1pPr>
          </a:lstStyle>
          <a:p>
            <a:pPr>
              <a:defRPr/>
            </a:pPr>
            <a:endParaRPr lang="fr-FR" altLang="fr-FR" dirty="0"/>
          </a:p>
        </p:txBody>
      </p:sp>
      <p:sp>
        <p:nvSpPr>
          <p:cNvPr id="17" name="Espace réservé du pied de page 4">
            <a:extLst>
              <a:ext uri="{FF2B5EF4-FFF2-40B4-BE49-F238E27FC236}">
                <a16:creationId xmlns="" xmlns:a16="http://schemas.microsoft.com/office/drawing/2014/main" id="{599134C9-B746-49A6-835B-37C5F4B358D1}"/>
              </a:ext>
            </a:extLst>
          </p:cNvPr>
          <p:cNvSpPr>
            <a:spLocks noGrp="1"/>
          </p:cNvSpPr>
          <p:nvPr>
            <p:ph type="ftr" sz="quarter" idx="3"/>
          </p:nvPr>
        </p:nvSpPr>
        <p:spPr>
          <a:xfrm>
            <a:off x="6002267" y="4854764"/>
            <a:ext cx="3180967" cy="274637"/>
          </a:xfrm>
          <a:prstGeom prst="rect">
            <a:avLst/>
          </a:prstGeom>
        </p:spPr>
        <p:txBody>
          <a:bodyPr vert="horz" lIns="91440" tIns="45720" rIns="91440" bIns="45720" rtlCol="0" anchor="ctr"/>
          <a:lstStyle>
            <a:lvl1pPr algn="l" fontAlgn="auto">
              <a:spcBef>
                <a:spcPts val="0"/>
              </a:spcBef>
              <a:spcAft>
                <a:spcPts val="0"/>
              </a:spcAft>
              <a:defRPr sz="1400">
                <a:solidFill>
                  <a:schemeClr val="bg1"/>
                </a:solidFill>
                <a:latin typeface="Calibri" panose="020F0502020204030204" pitchFamily="34" charset="0"/>
                <a:ea typeface="+mn-ea"/>
                <a:cs typeface="+mn-cs"/>
              </a:defRPr>
            </a:lvl1pPr>
          </a:lstStyle>
          <a:p>
            <a:pPr algn="r">
              <a:defRPr/>
            </a:pPr>
            <a:endParaRPr lang="fr-FR" dirty="0"/>
          </a:p>
        </p:txBody>
      </p:sp>
      <p:sp>
        <p:nvSpPr>
          <p:cNvPr id="18" name="Espace réservé du numéro de diapositive 5">
            <a:extLst>
              <a:ext uri="{FF2B5EF4-FFF2-40B4-BE49-F238E27FC236}">
                <a16:creationId xmlns="" xmlns:a16="http://schemas.microsoft.com/office/drawing/2014/main" id="{4EA2E6BF-FC9C-4700-9980-8A65FE08F6AE}"/>
              </a:ext>
            </a:extLst>
          </p:cNvPr>
          <p:cNvSpPr>
            <a:spLocks noGrp="1"/>
          </p:cNvSpPr>
          <p:nvPr>
            <p:ph type="sldNum" sz="quarter" idx="4"/>
          </p:nvPr>
        </p:nvSpPr>
        <p:spPr>
          <a:xfrm>
            <a:off x="3638167" y="4854764"/>
            <a:ext cx="1912689" cy="274637"/>
          </a:xfrm>
          <a:prstGeom prst="rect">
            <a:avLst/>
          </a:prstGeom>
        </p:spPr>
        <p:txBody>
          <a:bodyPr vert="horz" wrap="square" lIns="91440" tIns="45720" rIns="91440" bIns="45720" numCol="1" anchor="ctr" anchorCtr="0" compatLnSpc="1">
            <a:prstTxWarp prst="textNoShape">
              <a:avLst/>
            </a:prstTxWarp>
          </a:bodyPr>
          <a:lstStyle>
            <a:lvl1pPr algn="ctr">
              <a:defRPr sz="1400" b="1">
                <a:solidFill>
                  <a:schemeClr val="bg1"/>
                </a:solidFill>
                <a:latin typeface="Calibri" panose="020F0502020204030204" pitchFamily="34" charset="0"/>
              </a:defRPr>
            </a:lvl1pPr>
          </a:lstStyle>
          <a:p>
            <a:fld id="{CC44E9C3-91D0-4763-B487-70AB6116909C}" type="slidenum">
              <a:rPr lang="fr-FR" altLang="fr-FR" smtClean="0"/>
              <a:pPr/>
              <a:t>‹N°›</a:t>
            </a:fld>
            <a:endParaRPr lang="fr-FR" altLang="fr-FR" dirty="0"/>
          </a:p>
        </p:txBody>
      </p:sp>
      <p:sp>
        <p:nvSpPr>
          <p:cNvPr id="2" name="Rectangle 1"/>
          <p:cNvSpPr/>
          <p:nvPr userDrawn="1"/>
        </p:nvSpPr>
        <p:spPr>
          <a:xfrm>
            <a:off x="8111041" y="13855"/>
            <a:ext cx="1019104" cy="95011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30742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D646CD2E-0426-4759-ABAC-D40CDD98D1DE}"/>
              </a:ext>
            </a:extLst>
          </p:cNvPr>
          <p:cNvSpPr>
            <a:spLocks noGrp="1"/>
          </p:cNvSpPr>
          <p:nvPr>
            <p:ph type="title"/>
          </p:nvPr>
        </p:nvSpPr>
        <p:spPr>
          <a:xfrm>
            <a:off x="0" y="0"/>
            <a:ext cx="8348869" cy="857250"/>
          </a:xfrm>
          <a:ln>
            <a:noFill/>
          </a:ln>
        </p:spPr>
        <p:txBody>
          <a:bodyPr/>
          <a:lstStyle/>
          <a:p>
            <a:r>
              <a:rPr lang="fr-FR" smtClean="0"/>
              <a:t>Modifiez le style du titre</a:t>
            </a:r>
            <a:endParaRPr lang="fr-FR" dirty="0"/>
          </a:p>
        </p:txBody>
      </p:sp>
      <p:pic>
        <p:nvPicPr>
          <p:cNvPr id="2050" name="Picture 2" descr="C:\Users\pierre.vercauteren\Documents\Travail\0. Pilotage\DSI\modele\Image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45960" y="1279193"/>
            <a:ext cx="7344356" cy="3060229"/>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e la date 2">
            <a:extLst>
              <a:ext uri="{FF2B5EF4-FFF2-40B4-BE49-F238E27FC236}">
                <a16:creationId xmlns="" xmlns:a16="http://schemas.microsoft.com/office/drawing/2014/main" id="{FBBA939A-87DB-46C2-AE27-A937318E010A}"/>
              </a:ext>
            </a:extLst>
          </p:cNvPr>
          <p:cNvSpPr>
            <a:spLocks noGrp="1"/>
          </p:cNvSpPr>
          <p:nvPr>
            <p:ph type="dt" sz="half" idx="10"/>
          </p:nvPr>
        </p:nvSpPr>
        <p:spPr/>
        <p:txBody>
          <a:bodyPr/>
          <a:lstStyle/>
          <a:p>
            <a:pPr>
              <a:defRPr/>
            </a:pPr>
            <a:endParaRPr lang="fr-FR" altLang="fr-FR" dirty="0"/>
          </a:p>
        </p:txBody>
      </p:sp>
      <p:sp>
        <p:nvSpPr>
          <p:cNvPr id="4" name="Espace réservé du pied de page 3">
            <a:extLst>
              <a:ext uri="{FF2B5EF4-FFF2-40B4-BE49-F238E27FC236}">
                <a16:creationId xmlns="" xmlns:a16="http://schemas.microsoft.com/office/drawing/2014/main" id="{3F3E5AE3-E084-48B2-B2C2-5D96D99448F7}"/>
              </a:ext>
            </a:extLst>
          </p:cNvPr>
          <p:cNvSpPr>
            <a:spLocks noGrp="1"/>
          </p:cNvSpPr>
          <p:nvPr>
            <p:ph type="ftr" sz="quarter" idx="11"/>
          </p:nvPr>
        </p:nvSpPr>
        <p:spPr/>
        <p:txBody>
          <a:bodyPr/>
          <a:lstStyle>
            <a:lvl1pPr algn="r">
              <a:defRPr/>
            </a:lvl1pPr>
          </a:lstStyle>
          <a:p>
            <a:pPr>
              <a:defRPr/>
            </a:pPr>
            <a:endParaRPr lang="fr-FR" dirty="0"/>
          </a:p>
        </p:txBody>
      </p:sp>
      <p:sp>
        <p:nvSpPr>
          <p:cNvPr id="5" name="Espace réservé du numéro de diapositive 4">
            <a:extLst>
              <a:ext uri="{FF2B5EF4-FFF2-40B4-BE49-F238E27FC236}">
                <a16:creationId xmlns="" xmlns:a16="http://schemas.microsoft.com/office/drawing/2014/main" id="{94382B05-3380-4846-ADC0-F949C1FA7505}"/>
              </a:ext>
            </a:extLst>
          </p:cNvPr>
          <p:cNvSpPr>
            <a:spLocks noGrp="1"/>
          </p:cNvSpPr>
          <p:nvPr>
            <p:ph type="sldNum" sz="quarter" idx="12"/>
          </p:nvPr>
        </p:nvSpPr>
        <p:spPr/>
        <p:txBody>
          <a:bodyPr/>
          <a:lstStyle>
            <a:lvl1pPr>
              <a:defRPr sz="1400"/>
            </a:lvl1pPr>
          </a:lstStyle>
          <a:p>
            <a:fld id="{CC44E9C3-91D0-4763-B487-70AB6116909C}" type="slidenum">
              <a:rPr lang="fr-FR" altLang="fr-FR" smtClean="0"/>
              <a:pPr/>
              <a:t>‹N°›</a:t>
            </a:fld>
            <a:endParaRPr lang="fr-FR" altLang="fr-FR" dirty="0"/>
          </a:p>
        </p:txBody>
      </p:sp>
      <p:sp>
        <p:nvSpPr>
          <p:cNvPr id="10" name="Espace réservé du texte 9">
            <a:extLst>
              <a:ext uri="{FF2B5EF4-FFF2-40B4-BE49-F238E27FC236}">
                <a16:creationId xmlns="" xmlns:a16="http://schemas.microsoft.com/office/drawing/2014/main" id="{07F158CF-0FD6-4F78-BCD3-CD377115BC1C}"/>
              </a:ext>
            </a:extLst>
          </p:cNvPr>
          <p:cNvSpPr>
            <a:spLocks noGrp="1"/>
          </p:cNvSpPr>
          <p:nvPr>
            <p:ph type="body" sz="quarter" idx="13"/>
          </p:nvPr>
        </p:nvSpPr>
        <p:spPr>
          <a:xfrm>
            <a:off x="1337389" y="1916113"/>
            <a:ext cx="6537648" cy="2096050"/>
          </a:xfrm>
        </p:spPr>
        <p:txBody>
          <a:bodyPr>
            <a:normAutofit/>
          </a:bodyPr>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8" name="Flèche : chevron 6">
            <a:extLst>
              <a:ext uri="{FF2B5EF4-FFF2-40B4-BE49-F238E27FC236}">
                <a16:creationId xmlns="" xmlns:a16="http://schemas.microsoft.com/office/drawing/2014/main" id="{ED3AA29A-ECE4-4908-A9E2-EF1D6BD136C1}"/>
              </a:ext>
            </a:extLst>
          </p:cNvPr>
          <p:cNvSpPr/>
          <p:nvPr userDrawn="1"/>
        </p:nvSpPr>
        <p:spPr>
          <a:xfrm rot="5400000">
            <a:off x="4491214" y="932825"/>
            <a:ext cx="247979" cy="225400"/>
          </a:xfrm>
          <a:prstGeom prst="chevron">
            <a:avLst>
              <a:gd name="adj" fmla="val 19536"/>
            </a:avLst>
          </a:prstGeom>
          <a:solidFill>
            <a:srgbClr val="EE7F05"/>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schemeClr val="tx1"/>
              </a:solidFill>
            </a:endParaRPr>
          </a:p>
        </p:txBody>
      </p:sp>
      <p:sp>
        <p:nvSpPr>
          <p:cNvPr id="9" name="Flèche : chevron 6">
            <a:extLst>
              <a:ext uri="{FF2B5EF4-FFF2-40B4-BE49-F238E27FC236}">
                <a16:creationId xmlns="" xmlns:a16="http://schemas.microsoft.com/office/drawing/2014/main" id="{ED3AA29A-ECE4-4908-A9E2-EF1D6BD136C1}"/>
              </a:ext>
            </a:extLst>
          </p:cNvPr>
          <p:cNvSpPr/>
          <p:nvPr userDrawn="1"/>
        </p:nvSpPr>
        <p:spPr>
          <a:xfrm rot="5400000">
            <a:off x="4526178" y="4477791"/>
            <a:ext cx="123988" cy="225400"/>
          </a:xfrm>
          <a:prstGeom prst="chevron">
            <a:avLst>
              <a:gd name="adj" fmla="val 19536"/>
            </a:avLst>
          </a:prstGeom>
          <a:solidFill>
            <a:srgbClr val="EE7F05"/>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schemeClr val="tx1"/>
              </a:solidFill>
            </a:endParaRPr>
          </a:p>
        </p:txBody>
      </p:sp>
    </p:spTree>
    <p:extLst>
      <p:ext uri="{BB962C8B-B14F-4D97-AF65-F5344CB8AC3E}">
        <p14:creationId xmlns:p14="http://schemas.microsoft.com/office/powerpoint/2010/main" val="2930428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ln>
            <a:noFill/>
          </a:ln>
        </p:spPr>
        <p:txBody>
          <a:bodyPr/>
          <a:lstStyle/>
          <a:p>
            <a:r>
              <a:rPr lang="fr-FR" smtClean="0"/>
              <a:t>Modifiez le style du titre</a:t>
            </a:r>
            <a:endParaRPr lang="fr-FR"/>
          </a:p>
        </p:txBody>
      </p:sp>
      <p:sp>
        <p:nvSpPr>
          <p:cNvPr id="8" name="Espace réservé de la date 3">
            <a:extLst>
              <a:ext uri="{FF2B5EF4-FFF2-40B4-BE49-F238E27FC236}">
                <a16:creationId xmlns="" xmlns:a16="http://schemas.microsoft.com/office/drawing/2014/main" id="{8A7AEDC4-08CE-49C1-A75F-BF983EA68B77}"/>
              </a:ext>
            </a:extLst>
          </p:cNvPr>
          <p:cNvSpPr>
            <a:spLocks noGrp="1"/>
          </p:cNvSpPr>
          <p:nvPr>
            <p:ph type="dt" sz="half" idx="2"/>
          </p:nvPr>
        </p:nvSpPr>
        <p:spPr>
          <a:xfrm>
            <a:off x="15915" y="4846813"/>
            <a:ext cx="1469666" cy="274637"/>
          </a:xfrm>
          <a:prstGeom prst="rect">
            <a:avLst/>
          </a:prstGeom>
        </p:spPr>
        <p:txBody>
          <a:bodyPr vert="horz" wrap="square" lIns="91440" tIns="45720" rIns="91440" bIns="45720" numCol="1" anchor="ctr" anchorCtr="0" compatLnSpc="1">
            <a:prstTxWarp prst="textNoShape">
              <a:avLst/>
            </a:prstTxWarp>
          </a:bodyPr>
          <a:lstStyle>
            <a:lvl1pPr algn="l">
              <a:defRPr sz="1400">
                <a:solidFill>
                  <a:schemeClr val="bg1"/>
                </a:solidFill>
                <a:latin typeface="Calibri" panose="020F0502020204030204" pitchFamily="34" charset="0"/>
              </a:defRPr>
            </a:lvl1pPr>
          </a:lstStyle>
          <a:p>
            <a:pPr>
              <a:defRPr/>
            </a:pPr>
            <a:r>
              <a:rPr lang="fr-FR" altLang="fr-FR" dirty="0" smtClean="0"/>
              <a:t>08/09/2020</a:t>
            </a:r>
          </a:p>
        </p:txBody>
      </p:sp>
      <p:sp>
        <p:nvSpPr>
          <p:cNvPr id="10" name="Espace réservé du pied de page 4">
            <a:extLst>
              <a:ext uri="{FF2B5EF4-FFF2-40B4-BE49-F238E27FC236}">
                <a16:creationId xmlns="" xmlns:a16="http://schemas.microsoft.com/office/drawing/2014/main" id="{599134C9-B746-49A6-835B-37C5F4B358D1}"/>
              </a:ext>
            </a:extLst>
          </p:cNvPr>
          <p:cNvSpPr>
            <a:spLocks noGrp="1"/>
          </p:cNvSpPr>
          <p:nvPr>
            <p:ph type="ftr" sz="quarter" idx="3"/>
          </p:nvPr>
        </p:nvSpPr>
        <p:spPr>
          <a:xfrm>
            <a:off x="5938659" y="4846813"/>
            <a:ext cx="3180967" cy="274637"/>
          </a:xfrm>
          <a:prstGeom prst="rect">
            <a:avLst/>
          </a:prstGeom>
        </p:spPr>
        <p:txBody>
          <a:bodyPr vert="horz" lIns="91440" tIns="45720" rIns="91440" bIns="45720" rtlCol="0" anchor="ctr"/>
          <a:lstStyle>
            <a:lvl1pPr algn="l" fontAlgn="auto">
              <a:spcBef>
                <a:spcPts val="0"/>
              </a:spcBef>
              <a:spcAft>
                <a:spcPts val="0"/>
              </a:spcAft>
              <a:defRPr sz="1400">
                <a:solidFill>
                  <a:schemeClr val="bg1"/>
                </a:solidFill>
                <a:latin typeface="Calibri" panose="020F0502020204030204" pitchFamily="34" charset="0"/>
                <a:ea typeface="+mn-ea"/>
                <a:cs typeface="+mn-cs"/>
              </a:defRPr>
            </a:lvl1pPr>
          </a:lstStyle>
          <a:p>
            <a:pPr algn="r">
              <a:defRPr/>
            </a:pPr>
            <a:endParaRPr lang="fr-FR" dirty="0"/>
          </a:p>
        </p:txBody>
      </p:sp>
      <p:sp>
        <p:nvSpPr>
          <p:cNvPr id="11" name="Espace réservé du numéro de diapositive 5">
            <a:extLst>
              <a:ext uri="{FF2B5EF4-FFF2-40B4-BE49-F238E27FC236}">
                <a16:creationId xmlns="" xmlns:a16="http://schemas.microsoft.com/office/drawing/2014/main" id="{4EA2E6BF-FC9C-4700-9980-8A65FE08F6AE}"/>
              </a:ext>
            </a:extLst>
          </p:cNvPr>
          <p:cNvSpPr>
            <a:spLocks noGrp="1"/>
          </p:cNvSpPr>
          <p:nvPr>
            <p:ph type="sldNum" sz="quarter" idx="4"/>
          </p:nvPr>
        </p:nvSpPr>
        <p:spPr>
          <a:xfrm>
            <a:off x="3638167" y="4846813"/>
            <a:ext cx="1912689" cy="274637"/>
          </a:xfrm>
          <a:prstGeom prst="rect">
            <a:avLst/>
          </a:prstGeom>
        </p:spPr>
        <p:txBody>
          <a:bodyPr vert="horz" wrap="square" lIns="91440" tIns="45720" rIns="91440" bIns="45720" numCol="1" anchor="ctr" anchorCtr="0" compatLnSpc="1">
            <a:prstTxWarp prst="textNoShape">
              <a:avLst/>
            </a:prstTxWarp>
          </a:bodyPr>
          <a:lstStyle>
            <a:lvl1pPr algn="ctr">
              <a:defRPr sz="1400" b="1">
                <a:solidFill>
                  <a:schemeClr val="bg1"/>
                </a:solidFill>
                <a:latin typeface="Calibri" panose="020F0502020204030204" pitchFamily="34" charset="0"/>
              </a:defRPr>
            </a:lvl1pPr>
          </a:lstStyle>
          <a:p>
            <a:fld id="{CC44E9C3-91D0-4763-B487-70AB6116909C}" type="slidenum">
              <a:rPr lang="fr-FR" altLang="fr-FR" smtClean="0"/>
              <a:pPr/>
              <a:t>‹N°›</a:t>
            </a:fld>
            <a:endParaRPr lang="fr-FR" altLang="fr-FR" dirty="0"/>
          </a:p>
        </p:txBody>
      </p:sp>
      <p:sp>
        <p:nvSpPr>
          <p:cNvPr id="13" name="Espace réservé du contenu 2"/>
          <p:cNvSpPr>
            <a:spLocks noGrp="1"/>
          </p:cNvSpPr>
          <p:nvPr>
            <p:ph sz="half" idx="1"/>
          </p:nvPr>
        </p:nvSpPr>
        <p:spPr>
          <a:xfrm>
            <a:off x="310101" y="1089328"/>
            <a:ext cx="8568000" cy="3528000"/>
          </a:xfrm>
          <a:prstGeom prst="rect">
            <a:avLst/>
          </a:prstGeo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3365262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2215889"/>
            <a:ext cx="7772400" cy="1021556"/>
          </a:xfrm>
          <a:solidFill>
            <a:srgbClr val="EE7F05">
              <a:alpha val="83000"/>
            </a:srgbClr>
          </a:solidFill>
          <a:ln>
            <a:noFill/>
          </a:ln>
        </p:spPr>
        <p:style>
          <a:lnRef idx="1">
            <a:schemeClr val="accent1"/>
          </a:lnRef>
          <a:fillRef idx="2">
            <a:schemeClr val="accent1"/>
          </a:fillRef>
          <a:effectRef idx="1">
            <a:schemeClr val="accent1"/>
          </a:effectRef>
          <a:fontRef idx="none"/>
        </p:style>
        <p:txBody>
          <a:bodyPr anchor="b"/>
          <a:lstStyle>
            <a:lvl1pPr algn="r">
              <a:defRPr sz="4000" b="1" cap="all">
                <a:solidFill>
                  <a:schemeClr val="tx2"/>
                </a:solidFill>
              </a:defRPr>
            </a:lvl1pPr>
          </a:lstStyle>
          <a:p>
            <a:r>
              <a:rPr lang="fr-FR" smtClean="0"/>
              <a:t>Modifiez le style du titre</a:t>
            </a:r>
            <a:endParaRPr lang="fr-FR" dirty="0"/>
          </a:p>
        </p:txBody>
      </p:sp>
      <p:sp>
        <p:nvSpPr>
          <p:cNvPr id="3" name="Espace réservé du texte 2"/>
          <p:cNvSpPr>
            <a:spLocks noGrp="1"/>
          </p:cNvSpPr>
          <p:nvPr>
            <p:ph type="body" idx="1"/>
          </p:nvPr>
        </p:nvSpPr>
        <p:spPr>
          <a:xfrm>
            <a:off x="722313" y="3237518"/>
            <a:ext cx="7772400" cy="1125140"/>
          </a:xfrm>
          <a:prstGeom prst="rect">
            <a:avLst/>
          </a:prstGeom>
        </p:spPr>
        <p:txBody>
          <a:bodyPr anchor="t"/>
          <a:lstStyle>
            <a:lvl1pPr marL="0" indent="0" algn="r">
              <a:buNone/>
              <a:defRPr sz="2000">
                <a:solidFill>
                  <a:schemeClr val="tx2">
                    <a:lumMod val="60000"/>
                    <a:lumOff val="40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7" name="Espace réservé de la date 6">
            <a:extLst>
              <a:ext uri="{FF2B5EF4-FFF2-40B4-BE49-F238E27FC236}">
                <a16:creationId xmlns="" xmlns:a16="http://schemas.microsoft.com/office/drawing/2014/main" id="{77471D1A-737C-41E1-962E-6117CAEA1299}"/>
              </a:ext>
            </a:extLst>
          </p:cNvPr>
          <p:cNvSpPr>
            <a:spLocks noGrp="1"/>
          </p:cNvSpPr>
          <p:nvPr>
            <p:ph type="dt" sz="half" idx="10"/>
          </p:nvPr>
        </p:nvSpPr>
        <p:spPr/>
        <p:txBody>
          <a:bodyPr/>
          <a:lstStyle/>
          <a:p>
            <a:pPr>
              <a:defRPr/>
            </a:pPr>
            <a:endParaRPr lang="fr-FR" altLang="fr-FR" dirty="0"/>
          </a:p>
        </p:txBody>
      </p:sp>
      <p:sp>
        <p:nvSpPr>
          <p:cNvPr id="8" name="Espace réservé du pied de page 7">
            <a:extLst>
              <a:ext uri="{FF2B5EF4-FFF2-40B4-BE49-F238E27FC236}">
                <a16:creationId xmlns="" xmlns:a16="http://schemas.microsoft.com/office/drawing/2014/main" id="{6A0D02BF-9AD1-4AA6-BA10-A5591DC17D28}"/>
              </a:ext>
            </a:extLst>
          </p:cNvPr>
          <p:cNvSpPr>
            <a:spLocks noGrp="1"/>
          </p:cNvSpPr>
          <p:nvPr>
            <p:ph type="ftr" sz="quarter" idx="11"/>
          </p:nvPr>
        </p:nvSpPr>
        <p:spPr/>
        <p:txBody>
          <a:bodyPr/>
          <a:lstStyle>
            <a:lvl1pPr algn="r">
              <a:defRPr/>
            </a:lvl1pPr>
          </a:lstStyle>
          <a:p>
            <a:pPr>
              <a:defRPr/>
            </a:pPr>
            <a:endParaRPr lang="fr-FR" dirty="0"/>
          </a:p>
        </p:txBody>
      </p:sp>
      <p:sp>
        <p:nvSpPr>
          <p:cNvPr id="9" name="Espace réservé du numéro de diapositive 8">
            <a:extLst>
              <a:ext uri="{FF2B5EF4-FFF2-40B4-BE49-F238E27FC236}">
                <a16:creationId xmlns="" xmlns:a16="http://schemas.microsoft.com/office/drawing/2014/main" id="{71FB2B51-4DC5-4574-8CBA-EFB405294196}"/>
              </a:ext>
            </a:extLst>
          </p:cNvPr>
          <p:cNvSpPr>
            <a:spLocks noGrp="1"/>
          </p:cNvSpPr>
          <p:nvPr>
            <p:ph type="sldNum" sz="quarter" idx="12"/>
          </p:nvPr>
        </p:nvSpPr>
        <p:spPr/>
        <p:txBody>
          <a:bodyPr/>
          <a:lstStyle/>
          <a:p>
            <a:fld id="{CC44E9C3-91D0-4763-B487-70AB6116909C}" type="slidenum">
              <a:rPr lang="fr-FR" altLang="fr-FR" smtClean="0"/>
              <a:pPr/>
              <a:t>‹N°›</a:t>
            </a:fld>
            <a:endParaRPr lang="fr-FR" altLang="fr-FR" dirty="0"/>
          </a:p>
        </p:txBody>
      </p:sp>
      <p:sp>
        <p:nvSpPr>
          <p:cNvPr id="10" name="Flèche : chevron 6">
            <a:extLst>
              <a:ext uri="{FF2B5EF4-FFF2-40B4-BE49-F238E27FC236}">
                <a16:creationId xmlns="" xmlns:a16="http://schemas.microsoft.com/office/drawing/2014/main" id="{ED3AA29A-ECE4-4908-A9E2-EF1D6BD136C1}"/>
              </a:ext>
            </a:extLst>
          </p:cNvPr>
          <p:cNvSpPr/>
          <p:nvPr userDrawn="1"/>
        </p:nvSpPr>
        <p:spPr>
          <a:xfrm rot="5400000">
            <a:off x="4491214" y="932825"/>
            <a:ext cx="247979" cy="225400"/>
          </a:xfrm>
          <a:prstGeom prst="chevron">
            <a:avLst>
              <a:gd name="adj" fmla="val 19536"/>
            </a:avLst>
          </a:prstGeom>
          <a:solidFill>
            <a:srgbClr val="EE7F05"/>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schemeClr val="tx1"/>
              </a:solidFill>
            </a:endParaRPr>
          </a:p>
        </p:txBody>
      </p:sp>
      <p:sp>
        <p:nvSpPr>
          <p:cNvPr id="11" name="Flèche : chevron 6">
            <a:extLst>
              <a:ext uri="{FF2B5EF4-FFF2-40B4-BE49-F238E27FC236}">
                <a16:creationId xmlns="" xmlns:a16="http://schemas.microsoft.com/office/drawing/2014/main" id="{ED3AA29A-ECE4-4908-A9E2-EF1D6BD136C1}"/>
              </a:ext>
            </a:extLst>
          </p:cNvPr>
          <p:cNvSpPr/>
          <p:nvPr userDrawn="1"/>
        </p:nvSpPr>
        <p:spPr>
          <a:xfrm rot="5400000">
            <a:off x="4526178" y="4477791"/>
            <a:ext cx="123988" cy="225400"/>
          </a:xfrm>
          <a:prstGeom prst="chevron">
            <a:avLst>
              <a:gd name="adj" fmla="val 19536"/>
            </a:avLst>
          </a:prstGeom>
          <a:solidFill>
            <a:srgbClr val="EE7F05"/>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schemeClr val="tx1"/>
              </a:solidFill>
            </a:endParaRPr>
          </a:p>
        </p:txBody>
      </p:sp>
    </p:spTree>
    <p:extLst>
      <p:ext uri="{BB962C8B-B14F-4D97-AF65-F5344CB8AC3E}">
        <p14:creationId xmlns:p14="http://schemas.microsoft.com/office/powerpoint/2010/main" val="1549476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ln>
            <a:noFill/>
          </a:ln>
        </p:spPr>
        <p:txBody>
          <a:bodyPr/>
          <a:lstStyle/>
          <a:p>
            <a:r>
              <a:rPr lang="fr-FR" smtClean="0"/>
              <a:t>Modifiez le style du titre</a:t>
            </a:r>
            <a:endParaRPr lang="fr-FR" dirty="0"/>
          </a:p>
        </p:txBody>
      </p:sp>
      <p:sp>
        <p:nvSpPr>
          <p:cNvPr id="3" name="Espace réservé du contenu 2"/>
          <p:cNvSpPr>
            <a:spLocks noGrp="1"/>
          </p:cNvSpPr>
          <p:nvPr>
            <p:ph sz="half" idx="1"/>
          </p:nvPr>
        </p:nvSpPr>
        <p:spPr>
          <a:xfrm>
            <a:off x="457200" y="1073426"/>
            <a:ext cx="4038600" cy="3474720"/>
          </a:xfrm>
          <a:prstGeom prst="rect">
            <a:avLst/>
          </a:prstGeom>
        </p:spPr>
        <p:txBody>
          <a:bodyPr/>
          <a:lstStyle>
            <a:lvl1pPr>
              <a:defRPr sz="2800">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contenu 3"/>
          <p:cNvSpPr>
            <a:spLocks noGrp="1"/>
          </p:cNvSpPr>
          <p:nvPr>
            <p:ph sz="half" idx="2"/>
          </p:nvPr>
        </p:nvSpPr>
        <p:spPr>
          <a:xfrm>
            <a:off x="4648200" y="1073426"/>
            <a:ext cx="4038600" cy="3474720"/>
          </a:xfrm>
          <a:prstGeom prst="rect">
            <a:avLst/>
          </a:prstGeo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5" name="Espace réservé de la date 3">
            <a:extLst>
              <a:ext uri="{FF2B5EF4-FFF2-40B4-BE49-F238E27FC236}">
                <a16:creationId xmlns="" xmlns:a16="http://schemas.microsoft.com/office/drawing/2014/main" id="{1B3B02A4-45EB-4928-B896-99A2C68D7752}"/>
              </a:ext>
            </a:extLst>
          </p:cNvPr>
          <p:cNvSpPr>
            <a:spLocks noGrp="1"/>
          </p:cNvSpPr>
          <p:nvPr>
            <p:ph type="dt" sz="half" idx="10"/>
          </p:nvPr>
        </p:nvSpPr>
        <p:spPr/>
        <p:txBody>
          <a:bodyPr/>
          <a:lstStyle>
            <a:lvl1pPr>
              <a:defRPr/>
            </a:lvl1pPr>
          </a:lstStyle>
          <a:p>
            <a:pPr>
              <a:defRPr/>
            </a:pPr>
            <a:endParaRPr lang="fr-FR" altLang="fr-FR" dirty="0"/>
          </a:p>
        </p:txBody>
      </p:sp>
      <p:sp>
        <p:nvSpPr>
          <p:cNvPr id="6" name="Espace réservé du pied de page 4">
            <a:extLst>
              <a:ext uri="{FF2B5EF4-FFF2-40B4-BE49-F238E27FC236}">
                <a16:creationId xmlns="" xmlns:a16="http://schemas.microsoft.com/office/drawing/2014/main" id="{5E541180-8E45-48B8-8170-402F2491447A}"/>
              </a:ext>
            </a:extLst>
          </p:cNvPr>
          <p:cNvSpPr>
            <a:spLocks noGrp="1"/>
          </p:cNvSpPr>
          <p:nvPr>
            <p:ph type="ftr" sz="quarter" idx="11"/>
          </p:nvPr>
        </p:nvSpPr>
        <p:spPr/>
        <p:txBody>
          <a:bodyPr/>
          <a:lstStyle>
            <a:lvl1pPr>
              <a:defRPr/>
            </a:lvl1pPr>
          </a:lstStyle>
          <a:p>
            <a:pPr algn="r">
              <a:defRPr/>
            </a:pPr>
            <a:endParaRPr lang="fr-FR" dirty="0"/>
          </a:p>
        </p:txBody>
      </p:sp>
      <p:sp>
        <p:nvSpPr>
          <p:cNvPr id="7" name="Espace réservé du numéro de diapositive 5">
            <a:extLst>
              <a:ext uri="{FF2B5EF4-FFF2-40B4-BE49-F238E27FC236}">
                <a16:creationId xmlns="" xmlns:a16="http://schemas.microsoft.com/office/drawing/2014/main" id="{891AE5DC-BAFB-4242-AA20-09AB8822BAF7}"/>
              </a:ext>
            </a:extLst>
          </p:cNvPr>
          <p:cNvSpPr>
            <a:spLocks noGrp="1"/>
          </p:cNvSpPr>
          <p:nvPr>
            <p:ph type="sldNum" sz="quarter" idx="12"/>
          </p:nvPr>
        </p:nvSpPr>
        <p:spPr/>
        <p:txBody>
          <a:bodyPr/>
          <a:lstStyle>
            <a:lvl1pPr>
              <a:defRPr/>
            </a:lvl1pPr>
          </a:lstStyle>
          <a:p>
            <a:fld id="{15DAFFB0-724B-4477-B8B0-E9845648BA8A}" type="slidenum">
              <a:rPr lang="fr-FR" altLang="fr-FR"/>
              <a:pPr/>
              <a:t>‹N°›</a:t>
            </a:fld>
            <a:endParaRPr lang="fr-FR" altLang="fr-FR" dirty="0"/>
          </a:p>
        </p:txBody>
      </p:sp>
    </p:spTree>
    <p:extLst>
      <p:ext uri="{BB962C8B-B14F-4D97-AF65-F5344CB8AC3E}">
        <p14:creationId xmlns:p14="http://schemas.microsoft.com/office/powerpoint/2010/main" val="3569549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958" y="7204"/>
            <a:ext cx="8305120" cy="857250"/>
          </a:xfrm>
          <a:ln>
            <a:noFill/>
          </a:ln>
        </p:spPr>
        <p:txBody>
          <a:bodyPr/>
          <a:lstStyle>
            <a:lvl1pPr>
              <a:defRPr/>
            </a:lvl1pPr>
          </a:lstStyle>
          <a:p>
            <a:r>
              <a:rPr lang="fr-FR" smtClean="0"/>
              <a:t>Modifiez le style du titre</a:t>
            </a:r>
            <a:endParaRPr lang="fr-FR" dirty="0"/>
          </a:p>
        </p:txBody>
      </p:sp>
      <p:sp>
        <p:nvSpPr>
          <p:cNvPr id="3" name="Espace réservé du texte 2"/>
          <p:cNvSpPr>
            <a:spLocks noGrp="1"/>
          </p:cNvSpPr>
          <p:nvPr>
            <p:ph type="body" idx="1"/>
          </p:nvPr>
        </p:nvSpPr>
        <p:spPr>
          <a:xfrm>
            <a:off x="457200" y="1033679"/>
            <a:ext cx="4040188" cy="645057"/>
          </a:xfrm>
          <a:prstGeom prst="rect">
            <a:avLst/>
          </a:prstGeo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1804946"/>
            <a:ext cx="4040188" cy="2789676"/>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5" name="Espace réservé du texte 4"/>
          <p:cNvSpPr>
            <a:spLocks noGrp="1"/>
          </p:cNvSpPr>
          <p:nvPr>
            <p:ph type="body" sz="quarter" idx="3"/>
          </p:nvPr>
        </p:nvSpPr>
        <p:spPr>
          <a:xfrm>
            <a:off x="4645026" y="1033679"/>
            <a:ext cx="4041775" cy="645057"/>
          </a:xfrm>
          <a:prstGeom prst="rect">
            <a:avLst/>
          </a:prstGeo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6" y="1804946"/>
            <a:ext cx="4041775" cy="2789676"/>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7" name="Espace réservé de la date 3">
            <a:extLst>
              <a:ext uri="{FF2B5EF4-FFF2-40B4-BE49-F238E27FC236}">
                <a16:creationId xmlns="" xmlns:a16="http://schemas.microsoft.com/office/drawing/2014/main" id="{BD0887A3-E333-4553-908D-C4AC2F7E5756}"/>
              </a:ext>
            </a:extLst>
          </p:cNvPr>
          <p:cNvSpPr>
            <a:spLocks noGrp="1"/>
          </p:cNvSpPr>
          <p:nvPr>
            <p:ph type="dt" sz="half" idx="10"/>
          </p:nvPr>
        </p:nvSpPr>
        <p:spPr/>
        <p:txBody>
          <a:bodyPr/>
          <a:lstStyle>
            <a:lvl1pPr>
              <a:defRPr/>
            </a:lvl1pPr>
          </a:lstStyle>
          <a:p>
            <a:pPr>
              <a:defRPr/>
            </a:pPr>
            <a:endParaRPr lang="fr-FR" altLang="fr-FR" dirty="0"/>
          </a:p>
        </p:txBody>
      </p:sp>
      <p:sp>
        <p:nvSpPr>
          <p:cNvPr id="8" name="Espace réservé du pied de page 4">
            <a:extLst>
              <a:ext uri="{FF2B5EF4-FFF2-40B4-BE49-F238E27FC236}">
                <a16:creationId xmlns="" xmlns:a16="http://schemas.microsoft.com/office/drawing/2014/main" id="{A2AF07FC-1B30-4225-B61C-18F6A0D67076}"/>
              </a:ext>
            </a:extLst>
          </p:cNvPr>
          <p:cNvSpPr>
            <a:spLocks noGrp="1"/>
          </p:cNvSpPr>
          <p:nvPr>
            <p:ph type="ftr" sz="quarter" idx="11"/>
          </p:nvPr>
        </p:nvSpPr>
        <p:spPr/>
        <p:txBody>
          <a:bodyPr/>
          <a:lstStyle>
            <a:lvl1pPr>
              <a:defRPr/>
            </a:lvl1pPr>
          </a:lstStyle>
          <a:p>
            <a:pPr algn="r">
              <a:defRPr/>
            </a:pPr>
            <a:endParaRPr lang="fr-FR" dirty="0"/>
          </a:p>
        </p:txBody>
      </p:sp>
      <p:sp>
        <p:nvSpPr>
          <p:cNvPr id="9" name="Espace réservé du numéro de diapositive 5">
            <a:extLst>
              <a:ext uri="{FF2B5EF4-FFF2-40B4-BE49-F238E27FC236}">
                <a16:creationId xmlns="" xmlns:a16="http://schemas.microsoft.com/office/drawing/2014/main" id="{C8F90B99-B44A-431C-8382-ED7E96BE9754}"/>
              </a:ext>
            </a:extLst>
          </p:cNvPr>
          <p:cNvSpPr>
            <a:spLocks noGrp="1"/>
          </p:cNvSpPr>
          <p:nvPr>
            <p:ph type="sldNum" sz="quarter" idx="12"/>
          </p:nvPr>
        </p:nvSpPr>
        <p:spPr/>
        <p:txBody>
          <a:bodyPr/>
          <a:lstStyle>
            <a:lvl1pPr>
              <a:defRPr/>
            </a:lvl1pPr>
          </a:lstStyle>
          <a:p>
            <a:fld id="{6C4647A7-4010-49AD-A6E3-8F9565F75E18}" type="slidenum">
              <a:rPr lang="fr-FR" altLang="fr-FR"/>
              <a:pPr/>
              <a:t>‹N°›</a:t>
            </a:fld>
            <a:endParaRPr lang="fr-FR" altLang="fr-FR"/>
          </a:p>
        </p:txBody>
      </p:sp>
    </p:spTree>
    <p:extLst>
      <p:ext uri="{BB962C8B-B14F-4D97-AF65-F5344CB8AC3E}">
        <p14:creationId xmlns:p14="http://schemas.microsoft.com/office/powerpoint/2010/main" val="1972976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0" y="-351"/>
            <a:ext cx="8348870" cy="857250"/>
          </a:xfrm>
          <a:ln>
            <a:noFill/>
          </a:ln>
        </p:spPr>
        <p:txBody>
          <a:bodyPr/>
          <a:lstStyle/>
          <a:p>
            <a:r>
              <a:rPr lang="fr-FR" smtClean="0"/>
              <a:t>Modifiez le style du titre</a:t>
            </a:r>
            <a:endParaRPr lang="fr-FR" dirty="0"/>
          </a:p>
        </p:txBody>
      </p:sp>
      <p:sp>
        <p:nvSpPr>
          <p:cNvPr id="3" name="Espace réservé de la date 3">
            <a:extLst>
              <a:ext uri="{FF2B5EF4-FFF2-40B4-BE49-F238E27FC236}">
                <a16:creationId xmlns="" xmlns:a16="http://schemas.microsoft.com/office/drawing/2014/main" id="{6867BB13-1056-416C-A166-5DB6F178C8FE}"/>
              </a:ext>
            </a:extLst>
          </p:cNvPr>
          <p:cNvSpPr>
            <a:spLocks noGrp="1"/>
          </p:cNvSpPr>
          <p:nvPr>
            <p:ph type="dt" sz="half" idx="10"/>
          </p:nvPr>
        </p:nvSpPr>
        <p:spPr/>
        <p:txBody>
          <a:bodyPr/>
          <a:lstStyle>
            <a:lvl1pPr>
              <a:defRPr/>
            </a:lvl1pPr>
          </a:lstStyle>
          <a:p>
            <a:pPr>
              <a:defRPr/>
            </a:pPr>
            <a:r>
              <a:rPr lang="fr-FR" altLang="fr-FR" dirty="0" smtClean="0"/>
              <a:t>08/09/2020</a:t>
            </a:r>
          </a:p>
        </p:txBody>
      </p:sp>
      <p:sp>
        <p:nvSpPr>
          <p:cNvPr id="4" name="Espace réservé du pied de page 4">
            <a:extLst>
              <a:ext uri="{FF2B5EF4-FFF2-40B4-BE49-F238E27FC236}">
                <a16:creationId xmlns="" xmlns:a16="http://schemas.microsoft.com/office/drawing/2014/main" id="{58D0D6D9-EACB-4E42-8C60-87F1F83011F0}"/>
              </a:ext>
            </a:extLst>
          </p:cNvPr>
          <p:cNvSpPr>
            <a:spLocks noGrp="1"/>
          </p:cNvSpPr>
          <p:nvPr>
            <p:ph type="ftr" sz="quarter" idx="11"/>
          </p:nvPr>
        </p:nvSpPr>
        <p:spPr/>
        <p:txBody>
          <a:bodyPr/>
          <a:lstStyle>
            <a:lvl1pPr>
              <a:defRPr/>
            </a:lvl1pPr>
          </a:lstStyle>
          <a:p>
            <a:pPr algn="r">
              <a:defRPr/>
            </a:pPr>
            <a:endParaRPr lang="fr-FR" dirty="0"/>
          </a:p>
        </p:txBody>
      </p:sp>
      <p:sp>
        <p:nvSpPr>
          <p:cNvPr id="5" name="Espace réservé du numéro de diapositive 5">
            <a:extLst>
              <a:ext uri="{FF2B5EF4-FFF2-40B4-BE49-F238E27FC236}">
                <a16:creationId xmlns="" xmlns:a16="http://schemas.microsoft.com/office/drawing/2014/main" id="{F66B353C-9611-4D8D-8DA5-32BDB17503B4}"/>
              </a:ext>
            </a:extLst>
          </p:cNvPr>
          <p:cNvSpPr>
            <a:spLocks noGrp="1"/>
          </p:cNvSpPr>
          <p:nvPr>
            <p:ph type="sldNum" sz="quarter" idx="12"/>
          </p:nvPr>
        </p:nvSpPr>
        <p:spPr/>
        <p:txBody>
          <a:bodyPr/>
          <a:lstStyle>
            <a:lvl1pPr>
              <a:defRPr/>
            </a:lvl1pPr>
          </a:lstStyle>
          <a:p>
            <a:fld id="{4DCBA08D-6FA0-428D-842A-3E2CF24B38CD}" type="slidenum">
              <a:rPr lang="fr-FR" altLang="fr-FR"/>
              <a:pPr/>
              <a:t>‹N°›</a:t>
            </a:fld>
            <a:endParaRPr lang="fr-FR" altLang="fr-FR" dirty="0"/>
          </a:p>
        </p:txBody>
      </p:sp>
    </p:spTree>
    <p:extLst>
      <p:ext uri="{BB962C8B-B14F-4D97-AF65-F5344CB8AC3E}">
        <p14:creationId xmlns:p14="http://schemas.microsoft.com/office/powerpoint/2010/main" val="1004779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a:extLst>
              <a:ext uri="{FF2B5EF4-FFF2-40B4-BE49-F238E27FC236}">
                <a16:creationId xmlns="" xmlns:a16="http://schemas.microsoft.com/office/drawing/2014/main" id="{E1ED7171-2C0E-403E-BA06-2AE32D088898}"/>
              </a:ext>
            </a:extLst>
          </p:cNvPr>
          <p:cNvSpPr>
            <a:spLocks noGrp="1"/>
          </p:cNvSpPr>
          <p:nvPr>
            <p:ph type="dt" sz="half" idx="10"/>
          </p:nvPr>
        </p:nvSpPr>
        <p:spPr/>
        <p:txBody>
          <a:bodyPr/>
          <a:lstStyle>
            <a:lvl1pPr>
              <a:defRPr/>
            </a:lvl1pPr>
          </a:lstStyle>
          <a:p>
            <a:pPr>
              <a:defRPr/>
            </a:pPr>
            <a:r>
              <a:rPr lang="fr-FR" altLang="fr-FR" dirty="0" smtClean="0"/>
              <a:t>08/09/2020</a:t>
            </a:r>
          </a:p>
        </p:txBody>
      </p:sp>
      <p:sp>
        <p:nvSpPr>
          <p:cNvPr id="3" name="Espace réservé du pied de page 4">
            <a:extLst>
              <a:ext uri="{FF2B5EF4-FFF2-40B4-BE49-F238E27FC236}">
                <a16:creationId xmlns="" xmlns:a16="http://schemas.microsoft.com/office/drawing/2014/main" id="{121618CB-2E96-4D0F-A140-819CF975143A}"/>
              </a:ext>
            </a:extLst>
          </p:cNvPr>
          <p:cNvSpPr>
            <a:spLocks noGrp="1"/>
          </p:cNvSpPr>
          <p:nvPr>
            <p:ph type="ftr" sz="quarter" idx="11"/>
          </p:nvPr>
        </p:nvSpPr>
        <p:spPr/>
        <p:txBody>
          <a:bodyPr/>
          <a:lstStyle>
            <a:lvl1pPr>
              <a:defRPr/>
            </a:lvl1pPr>
          </a:lstStyle>
          <a:p>
            <a:pPr algn="r">
              <a:defRPr/>
            </a:pPr>
            <a:endParaRPr lang="fr-FR" dirty="0"/>
          </a:p>
        </p:txBody>
      </p:sp>
      <p:sp>
        <p:nvSpPr>
          <p:cNvPr id="4" name="Espace réservé du numéro de diapositive 5">
            <a:extLst>
              <a:ext uri="{FF2B5EF4-FFF2-40B4-BE49-F238E27FC236}">
                <a16:creationId xmlns="" xmlns:a16="http://schemas.microsoft.com/office/drawing/2014/main" id="{EDEFAC1A-43AB-45E8-9A34-2B24B62B9B5F}"/>
              </a:ext>
            </a:extLst>
          </p:cNvPr>
          <p:cNvSpPr>
            <a:spLocks noGrp="1"/>
          </p:cNvSpPr>
          <p:nvPr>
            <p:ph type="sldNum" sz="quarter" idx="12"/>
          </p:nvPr>
        </p:nvSpPr>
        <p:spPr/>
        <p:txBody>
          <a:bodyPr/>
          <a:lstStyle>
            <a:lvl1pPr>
              <a:defRPr/>
            </a:lvl1pPr>
          </a:lstStyle>
          <a:p>
            <a:fld id="{37EE3614-3C5D-416C-9DC5-E3A4583BE8DA}" type="slidenum">
              <a:rPr lang="fr-FR" altLang="fr-FR"/>
              <a:pPr/>
              <a:t>‹N°›</a:t>
            </a:fld>
            <a:endParaRPr lang="fr-FR" altLang="fr-FR"/>
          </a:p>
        </p:txBody>
      </p:sp>
    </p:spTree>
    <p:extLst>
      <p:ext uri="{BB962C8B-B14F-4D97-AF65-F5344CB8AC3E}">
        <p14:creationId xmlns:p14="http://schemas.microsoft.com/office/powerpoint/2010/main" val="2651381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Espace réservé du titre 1">
            <a:extLst>
              <a:ext uri="{FF2B5EF4-FFF2-40B4-BE49-F238E27FC236}">
                <a16:creationId xmlns="" xmlns:a16="http://schemas.microsoft.com/office/drawing/2014/main" id="{1EAE25EB-D869-4EB5-909B-0533EDDB40A8}"/>
              </a:ext>
            </a:extLst>
          </p:cNvPr>
          <p:cNvSpPr txBox="1">
            <a:spLocks/>
          </p:cNvSpPr>
          <p:nvPr/>
        </p:nvSpPr>
        <p:spPr bwMode="auto">
          <a:xfrm rot="10800000">
            <a:off x="-6891" y="4846812"/>
            <a:ext cx="9150885" cy="296682"/>
          </a:xfrm>
          <a:prstGeom prst="rect">
            <a:avLst/>
          </a:prstGeom>
          <a:solidFill>
            <a:srgbClr val="EE7F05"/>
          </a:solidFill>
          <a:ln w="9525" cap="flat" cmpd="sng" algn="ctr">
            <a:noFill/>
            <a:prstDash val="solid"/>
          </a:ln>
          <a:effectLst/>
          <a:extLst/>
        </p:spPr>
        <p:style>
          <a:lnRef idx="1">
            <a:schemeClr val="accent1"/>
          </a:lnRef>
          <a:fillRef idx="2">
            <a:schemeClr val="accent1"/>
          </a:fillRef>
          <a:effectRef idx="1">
            <a:schemeClr val="accent1"/>
          </a:effectRef>
          <a:fontRef idx="none"/>
        </p:style>
        <p:txBody>
          <a:bodyPr vert="horz" wrap="square" lIns="91440" tIns="45720" rIns="91440" bIns="45720" numCol="1" anchor="ctr" anchorCtr="0" compatLnSpc="1">
            <a:prstTxWarp prst="textNoShape">
              <a:avLst/>
            </a:prstTxWarp>
          </a:bodyPr>
          <a:lstStyle>
            <a:lvl1pPr marL="180000" algn="l" defTabSz="457200" rtl="0" eaLnBrk="1" fontAlgn="base" hangingPunct="1">
              <a:spcBef>
                <a:spcPts val="0"/>
              </a:spcBef>
              <a:spcAft>
                <a:spcPct val="0"/>
              </a:spcAft>
              <a:defRPr sz="3600" b="1" kern="1200">
                <a:ln>
                  <a:noFill/>
                </a:ln>
                <a:solidFill>
                  <a:schemeClr val="tx2"/>
                </a:solidFill>
                <a:latin typeface="+mj-lt"/>
                <a:ea typeface="MS PGothic"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pitchFamily="34" charset="0"/>
                <a:ea typeface="MS PGothic"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pitchFamily="34" charset="0"/>
                <a:ea typeface="MS PGothic"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pitchFamily="34" charset="0"/>
                <a:ea typeface="MS PGothic"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9pPr>
          </a:lstStyle>
          <a:p>
            <a:endParaRPr lang="fr-FR" altLang="fr-FR" dirty="0"/>
          </a:p>
        </p:txBody>
      </p:sp>
      <p:sp>
        <p:nvSpPr>
          <p:cNvPr id="1026" name="Espace réservé du titre 1">
            <a:extLst>
              <a:ext uri="{FF2B5EF4-FFF2-40B4-BE49-F238E27FC236}">
                <a16:creationId xmlns="" xmlns:a16="http://schemas.microsoft.com/office/drawing/2014/main" id="{1EAE25EB-D869-4EB5-909B-0533EDDB40A8}"/>
              </a:ext>
            </a:extLst>
          </p:cNvPr>
          <p:cNvSpPr>
            <a:spLocks noGrp="1"/>
          </p:cNvSpPr>
          <p:nvPr>
            <p:ph type="title"/>
          </p:nvPr>
        </p:nvSpPr>
        <p:spPr bwMode="auto">
          <a:xfrm>
            <a:off x="0" y="-351"/>
            <a:ext cx="8316000" cy="857250"/>
          </a:xfrm>
          <a:prstGeom prst="rect">
            <a:avLst/>
          </a:prstGeom>
          <a:noFill/>
          <a:ln w="3175">
            <a:noFill/>
          </a:ln>
          <a:effectLst/>
          <a:extLst/>
        </p:spPr>
        <p:style>
          <a:lnRef idx="1">
            <a:schemeClr val="accent1"/>
          </a:lnRef>
          <a:fillRef idx="2">
            <a:schemeClr val="accent1"/>
          </a:fillRef>
          <a:effectRef idx="1">
            <a:schemeClr val="accent1"/>
          </a:effectRef>
          <a:fontRef idx="none"/>
        </p:style>
        <p:txBody>
          <a:bodyPr vert="horz" wrap="square" lIns="91440" tIns="45720" rIns="91440" bIns="45720" numCol="1" anchor="ctr" anchorCtr="0" compatLnSpc="1">
            <a:prstTxWarp prst="textNoShape">
              <a:avLst/>
            </a:prstTxWarp>
          </a:bodyPr>
          <a:lstStyle/>
          <a:p>
            <a:pPr lvl="0"/>
            <a:r>
              <a:rPr lang="fr-FR" altLang="fr-FR" dirty="0"/>
              <a:t>Cliquez et modifiez le titre</a:t>
            </a:r>
          </a:p>
        </p:txBody>
      </p:sp>
      <p:sp>
        <p:nvSpPr>
          <p:cNvPr id="4" name="Espace réservé de la date 3">
            <a:extLst>
              <a:ext uri="{FF2B5EF4-FFF2-40B4-BE49-F238E27FC236}">
                <a16:creationId xmlns="" xmlns:a16="http://schemas.microsoft.com/office/drawing/2014/main" id="{8A7AEDC4-08CE-49C1-A75F-BF983EA68B77}"/>
              </a:ext>
            </a:extLst>
          </p:cNvPr>
          <p:cNvSpPr>
            <a:spLocks noGrp="1"/>
          </p:cNvSpPr>
          <p:nvPr>
            <p:ph type="dt" sz="half" idx="2"/>
          </p:nvPr>
        </p:nvSpPr>
        <p:spPr>
          <a:xfrm>
            <a:off x="15915" y="4846813"/>
            <a:ext cx="1469666" cy="274637"/>
          </a:xfrm>
          <a:prstGeom prst="rect">
            <a:avLst/>
          </a:prstGeom>
          <a:solidFill>
            <a:srgbClr val="EE7F05"/>
          </a:solidFill>
        </p:spPr>
        <p:txBody>
          <a:bodyPr vert="horz" wrap="square" lIns="91440" tIns="45720" rIns="91440" bIns="45720" numCol="1" anchor="ctr" anchorCtr="0" compatLnSpc="1">
            <a:prstTxWarp prst="textNoShape">
              <a:avLst/>
            </a:prstTxWarp>
          </a:bodyPr>
          <a:lstStyle>
            <a:lvl1pPr algn="l">
              <a:defRPr sz="1400">
                <a:solidFill>
                  <a:schemeClr val="bg1"/>
                </a:solidFill>
                <a:latin typeface="Calibri" panose="020F0502020204030204" pitchFamily="34" charset="0"/>
              </a:defRPr>
            </a:lvl1pPr>
          </a:lstStyle>
          <a:p>
            <a:pPr>
              <a:defRPr/>
            </a:pPr>
            <a:r>
              <a:rPr lang="fr-FR" altLang="fr-FR" dirty="0" smtClean="0"/>
              <a:t>08/09/2020</a:t>
            </a:r>
            <a:endParaRPr lang="fr-FR" altLang="fr-FR" dirty="0"/>
          </a:p>
        </p:txBody>
      </p:sp>
      <p:sp>
        <p:nvSpPr>
          <p:cNvPr id="5" name="Espace réservé du pied de page 4">
            <a:extLst>
              <a:ext uri="{FF2B5EF4-FFF2-40B4-BE49-F238E27FC236}">
                <a16:creationId xmlns="" xmlns:a16="http://schemas.microsoft.com/office/drawing/2014/main" id="{599134C9-B746-49A6-835B-37C5F4B358D1}"/>
              </a:ext>
            </a:extLst>
          </p:cNvPr>
          <p:cNvSpPr>
            <a:spLocks noGrp="1"/>
          </p:cNvSpPr>
          <p:nvPr>
            <p:ph type="ftr" sz="quarter" idx="3"/>
          </p:nvPr>
        </p:nvSpPr>
        <p:spPr>
          <a:xfrm>
            <a:off x="5930708" y="4846813"/>
            <a:ext cx="3180967" cy="274637"/>
          </a:xfrm>
          <a:prstGeom prst="rect">
            <a:avLst/>
          </a:prstGeom>
        </p:spPr>
        <p:txBody>
          <a:bodyPr vert="horz" lIns="91440" tIns="45720" rIns="91440" bIns="45720" rtlCol="0" anchor="ctr"/>
          <a:lstStyle>
            <a:lvl1pPr algn="l" fontAlgn="auto">
              <a:spcBef>
                <a:spcPts val="0"/>
              </a:spcBef>
              <a:spcAft>
                <a:spcPts val="0"/>
              </a:spcAft>
              <a:defRPr sz="1400">
                <a:solidFill>
                  <a:schemeClr val="bg1"/>
                </a:solidFill>
                <a:latin typeface="Calibri" panose="020F0502020204030204" pitchFamily="34" charset="0"/>
                <a:ea typeface="+mn-ea"/>
                <a:cs typeface="+mn-cs"/>
              </a:defRPr>
            </a:lvl1pPr>
          </a:lstStyle>
          <a:p>
            <a:pPr algn="r">
              <a:defRPr/>
            </a:pPr>
            <a:endParaRPr lang="fr-FR" dirty="0"/>
          </a:p>
        </p:txBody>
      </p:sp>
      <p:sp>
        <p:nvSpPr>
          <p:cNvPr id="6" name="Espace réservé du numéro de diapositive 5">
            <a:extLst>
              <a:ext uri="{FF2B5EF4-FFF2-40B4-BE49-F238E27FC236}">
                <a16:creationId xmlns="" xmlns:a16="http://schemas.microsoft.com/office/drawing/2014/main" id="{4EA2E6BF-FC9C-4700-9980-8A65FE08F6AE}"/>
              </a:ext>
            </a:extLst>
          </p:cNvPr>
          <p:cNvSpPr>
            <a:spLocks noGrp="1"/>
          </p:cNvSpPr>
          <p:nvPr>
            <p:ph type="sldNum" sz="quarter" idx="4"/>
          </p:nvPr>
        </p:nvSpPr>
        <p:spPr>
          <a:xfrm>
            <a:off x="3638167" y="4846813"/>
            <a:ext cx="1912689" cy="274637"/>
          </a:xfrm>
          <a:prstGeom prst="rect">
            <a:avLst/>
          </a:prstGeom>
        </p:spPr>
        <p:txBody>
          <a:bodyPr vert="horz" wrap="square" lIns="91440" tIns="45720" rIns="91440" bIns="45720" numCol="1" anchor="ctr" anchorCtr="0" compatLnSpc="1">
            <a:prstTxWarp prst="textNoShape">
              <a:avLst/>
            </a:prstTxWarp>
          </a:bodyPr>
          <a:lstStyle>
            <a:lvl1pPr algn="ctr">
              <a:defRPr sz="1400" b="1">
                <a:solidFill>
                  <a:schemeClr val="bg1"/>
                </a:solidFill>
                <a:latin typeface="Calibri" panose="020F0502020204030204" pitchFamily="34" charset="0"/>
              </a:defRPr>
            </a:lvl1pPr>
          </a:lstStyle>
          <a:p>
            <a:fld id="{CC44E9C3-91D0-4763-B487-70AB6116909C}" type="slidenum">
              <a:rPr lang="fr-FR" altLang="fr-FR" smtClean="0"/>
              <a:pPr/>
              <a:t>‹N°›</a:t>
            </a:fld>
            <a:endParaRPr lang="fr-FR" altLang="fr-FR" dirty="0"/>
          </a:p>
        </p:txBody>
      </p:sp>
      <p:sp>
        <p:nvSpPr>
          <p:cNvPr id="3" name="Espace réservé du texte 2">
            <a:extLst>
              <a:ext uri="{FF2B5EF4-FFF2-40B4-BE49-F238E27FC236}">
                <a16:creationId xmlns="" xmlns:a16="http://schemas.microsoft.com/office/drawing/2014/main" id="{3D53A593-0531-4610-A225-0CA456AAFE33}"/>
              </a:ext>
            </a:extLst>
          </p:cNvPr>
          <p:cNvSpPr>
            <a:spLocks noGrp="1"/>
          </p:cNvSpPr>
          <p:nvPr>
            <p:ph type="body" idx="1"/>
          </p:nvPr>
        </p:nvSpPr>
        <p:spPr>
          <a:xfrm>
            <a:off x="350019" y="1089326"/>
            <a:ext cx="8387959" cy="3538331"/>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13" name="Picture 2" descr="C:\Users\pierre.vercauteren\Documents\Travail\0. Pilotage\DSI\modele\Signature-DSI.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501705" y="66843"/>
            <a:ext cx="573025" cy="58431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userDrawn="1"/>
        </p:nvSpPr>
        <p:spPr>
          <a:xfrm>
            <a:off x="8501705" y="13650"/>
            <a:ext cx="642295" cy="76034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hdr="0"/>
  <p:txStyles>
    <p:titleStyle>
      <a:lvl1pPr marL="180000" algn="l" defTabSz="457200" rtl="0" eaLnBrk="1" fontAlgn="base" hangingPunct="1">
        <a:spcBef>
          <a:spcPts val="0"/>
        </a:spcBef>
        <a:spcAft>
          <a:spcPct val="0"/>
        </a:spcAft>
        <a:defRPr sz="3600" b="1" kern="1200">
          <a:ln>
            <a:noFill/>
          </a:ln>
          <a:solidFill>
            <a:srgbClr val="EE7F05"/>
          </a:solidFill>
          <a:latin typeface="Arial" panose="020B0604020202020204" pitchFamily="34" charset="0"/>
          <a:ea typeface="MS PGothic" pitchFamily="34"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MS PGothic"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pitchFamily="34" charset="0"/>
          <a:ea typeface="MS PGothic"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pitchFamily="34" charset="0"/>
          <a:ea typeface="MS PGothic"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9pPr>
    </p:titleStyle>
    <p:bodyStyle>
      <a:lvl1pPr marL="360363" indent="-360363" algn="l" defTabSz="457200" rtl="0" eaLnBrk="1" fontAlgn="base" hangingPunct="1">
        <a:spcBef>
          <a:spcPct val="20000"/>
        </a:spcBef>
        <a:spcAft>
          <a:spcPct val="0"/>
        </a:spcAft>
        <a:buFontTx/>
        <a:buBlip>
          <a:blip r:embed="rId16"/>
        </a:buBlip>
        <a:defRPr lang="fr-FR" sz="2800" b="1" kern="1200" dirty="0" smtClean="0">
          <a:solidFill>
            <a:schemeClr val="tx2"/>
          </a:solidFill>
          <a:latin typeface="+mn-lt"/>
          <a:ea typeface="MS PGothic" pitchFamily="34" charset="-128"/>
          <a:cs typeface="MS PGothic" charset="0"/>
        </a:defRPr>
      </a:lvl1pPr>
      <a:lvl2pPr marL="742950" indent="-285750" algn="l" defTabSz="457200" rtl="0" eaLnBrk="1" fontAlgn="base" hangingPunct="1">
        <a:spcBef>
          <a:spcPct val="20000"/>
        </a:spcBef>
        <a:spcAft>
          <a:spcPct val="0"/>
        </a:spcAft>
        <a:buFontTx/>
        <a:buBlip>
          <a:blip r:embed="rId17"/>
        </a:buBlip>
        <a:defRPr sz="2800" kern="1200">
          <a:solidFill>
            <a:schemeClr val="tx1">
              <a:lumMod val="65000"/>
              <a:lumOff val="35000"/>
            </a:schemeClr>
          </a:solidFill>
          <a:latin typeface="+mn-lt"/>
          <a:ea typeface="MS PGothic" pitchFamily="34" charset="-128"/>
          <a:cs typeface="MS PGothic" charset="0"/>
        </a:defRPr>
      </a:lvl2pPr>
      <a:lvl3pPr marL="1163638" indent="-249238" algn="l" defTabSz="457200" rtl="0" eaLnBrk="1" fontAlgn="base" hangingPunct="1">
        <a:spcBef>
          <a:spcPct val="20000"/>
        </a:spcBef>
        <a:spcAft>
          <a:spcPct val="0"/>
        </a:spcAft>
        <a:buFontTx/>
        <a:buBlip>
          <a:blip r:embed="rId18"/>
        </a:buBlip>
        <a:defRPr sz="2400" kern="1200">
          <a:solidFill>
            <a:schemeClr val="tx1">
              <a:lumMod val="50000"/>
              <a:lumOff val="50000"/>
            </a:schemeClr>
          </a:solidFill>
          <a:latin typeface="+mn-lt"/>
          <a:ea typeface="MS PGothic" pitchFamily="34" charset="-128"/>
          <a:cs typeface="MS PGothic" charset="0"/>
        </a:defRPr>
      </a:lvl3pPr>
      <a:lvl4pPr marL="1617663" indent="-246063" algn="l" defTabSz="457200" rtl="0" eaLnBrk="1" fontAlgn="base" hangingPunct="1">
        <a:spcBef>
          <a:spcPct val="20000"/>
        </a:spcBef>
        <a:spcAft>
          <a:spcPct val="0"/>
        </a:spcAft>
        <a:buFontTx/>
        <a:buBlip>
          <a:blip r:embed="rId19"/>
        </a:buBlip>
        <a:defRPr sz="2000" kern="1200">
          <a:solidFill>
            <a:schemeClr val="tx1">
              <a:lumMod val="50000"/>
              <a:lumOff val="50000"/>
            </a:schemeClr>
          </a:solidFill>
          <a:latin typeface="+mn-lt"/>
          <a:ea typeface="MS PGothic" pitchFamily="34" charset="-128"/>
          <a:cs typeface="MS PGothic" charset="0"/>
        </a:defRPr>
      </a:lvl4pPr>
      <a:lvl5pPr marL="2057400" indent="-228600" algn="l" defTabSz="457200" rtl="0" eaLnBrk="1" fontAlgn="base" hangingPunct="1">
        <a:spcBef>
          <a:spcPct val="20000"/>
        </a:spcBef>
        <a:spcAft>
          <a:spcPct val="0"/>
        </a:spcAft>
        <a:buFontTx/>
        <a:buBlip>
          <a:blip r:embed="rId16"/>
        </a:buBlip>
        <a:defRPr sz="2000" kern="1200">
          <a:solidFill>
            <a:schemeClr val="tx1">
              <a:lumMod val="50000"/>
              <a:lumOff val="50000"/>
            </a:schemeClr>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10.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894312" y="2019880"/>
            <a:ext cx="7200317" cy="1924335"/>
            <a:chOff x="880664" y="1569496"/>
            <a:chExt cx="7200317" cy="1924335"/>
          </a:xfrm>
        </p:grpSpPr>
        <p:sp>
          <p:nvSpPr>
            <p:cNvPr id="10" name="Titre 2"/>
            <p:cNvSpPr txBox="1">
              <a:spLocks/>
            </p:cNvSpPr>
            <p:nvPr/>
          </p:nvSpPr>
          <p:spPr>
            <a:xfrm>
              <a:off x="880664" y="1579504"/>
              <a:ext cx="7200317" cy="1790902"/>
            </a:xfrm>
            <a:prstGeom prst="rect">
              <a:avLst/>
            </a:prstGeom>
          </p:spPr>
          <p:txBody>
            <a:bodyPr/>
            <a:lstStyle>
              <a:lvl1pPr marL="180000" algn="l" defTabSz="457200" rtl="0" eaLnBrk="1" fontAlgn="base" hangingPunct="1">
                <a:spcBef>
                  <a:spcPts val="0"/>
                </a:spcBef>
                <a:spcAft>
                  <a:spcPct val="0"/>
                </a:spcAft>
                <a:defRPr sz="3600" b="1" kern="1200">
                  <a:ln>
                    <a:noFill/>
                  </a:ln>
                  <a:solidFill>
                    <a:srgbClr val="EE7F05"/>
                  </a:solidFill>
                  <a:latin typeface="Arial" panose="020B0604020202020204" pitchFamily="34" charset="0"/>
                  <a:ea typeface="MS PGothic" pitchFamily="34"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MS PGothic"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pitchFamily="34" charset="0"/>
                  <a:ea typeface="MS PGothic"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pitchFamily="34" charset="0"/>
                  <a:ea typeface="MS PGothic"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9pPr>
            </a:lstStyle>
            <a:p>
              <a:pPr algn="ctr"/>
              <a:r>
                <a:rPr lang="fr-FR" sz="2000" dirty="0">
                  <a:solidFill>
                    <a:schemeClr val="tx2"/>
                  </a:solidFill>
                </a:rPr>
                <a:t>Campagne de vaccination </a:t>
              </a:r>
              <a:r>
                <a:rPr lang="fr-FR" sz="2000" dirty="0" smtClean="0">
                  <a:solidFill>
                    <a:schemeClr val="tx2"/>
                  </a:solidFill>
                </a:rPr>
                <a:t>COVID</a:t>
              </a:r>
              <a:br>
                <a:rPr lang="fr-FR" sz="2000" dirty="0" smtClean="0">
                  <a:solidFill>
                    <a:schemeClr val="tx2"/>
                  </a:solidFill>
                </a:rPr>
              </a:br>
              <a:r>
                <a:rPr lang="fr-FR" sz="1100" dirty="0" smtClean="0">
                  <a:solidFill>
                    <a:schemeClr val="tx2"/>
                  </a:solidFill>
                </a:rPr>
                <a:t/>
              </a:r>
              <a:br>
                <a:rPr lang="fr-FR" sz="1100" dirty="0" smtClean="0">
                  <a:solidFill>
                    <a:schemeClr val="tx2"/>
                  </a:solidFill>
                </a:rPr>
              </a:br>
              <a:r>
                <a:rPr lang="fr-FR" sz="1800" i="1" dirty="0" smtClean="0">
                  <a:solidFill>
                    <a:schemeClr val="tx2"/>
                  </a:solidFill>
                </a:rPr>
                <a:t>Formulaire </a:t>
              </a:r>
              <a:r>
                <a:rPr lang="fr-FR" sz="1800" i="1" dirty="0" smtClean="0">
                  <a:solidFill>
                    <a:schemeClr val="tx2"/>
                  </a:solidFill>
                </a:rPr>
                <a:t>mis en place sur le portail </a:t>
              </a:r>
              <a:br>
                <a:rPr lang="fr-FR" sz="1800" i="1" dirty="0" smtClean="0">
                  <a:solidFill>
                    <a:schemeClr val="tx2"/>
                  </a:solidFill>
                </a:rPr>
              </a:br>
              <a:r>
                <a:rPr lang="fr-FR" sz="1800" i="1" dirty="0" smtClean="0">
                  <a:solidFill>
                    <a:schemeClr val="tx2"/>
                  </a:solidFill>
                </a:rPr>
                <a:t>de télé-déclaration des pharmacies </a:t>
              </a:r>
              <a:br>
                <a:rPr lang="fr-FR" sz="1800" i="1" dirty="0" smtClean="0">
                  <a:solidFill>
                    <a:schemeClr val="tx2"/>
                  </a:solidFill>
                </a:rPr>
              </a:br>
              <a:r>
                <a:rPr lang="fr-FR" sz="1800" i="1" dirty="0" smtClean="0">
                  <a:solidFill>
                    <a:schemeClr val="tx2"/>
                  </a:solidFill>
                </a:rPr>
                <a:t>pour les commandes de vaccins COVID </a:t>
              </a:r>
            </a:p>
            <a:p>
              <a:pPr algn="ctr"/>
              <a:r>
                <a:rPr lang="fr-FR" sz="1800" i="1" dirty="0" smtClean="0">
                  <a:solidFill>
                    <a:schemeClr val="tx2"/>
                  </a:solidFill>
                </a:rPr>
                <a:t>À destination </a:t>
              </a:r>
              <a:r>
                <a:rPr lang="fr-FR" sz="1800" i="1" dirty="0" smtClean="0">
                  <a:solidFill>
                    <a:schemeClr val="tx2"/>
                  </a:solidFill>
                </a:rPr>
                <a:t>de la médecine de ville</a:t>
              </a:r>
              <a:endParaRPr lang="fr-FR" sz="1800" i="1" dirty="0" smtClean="0">
                <a:solidFill>
                  <a:schemeClr val="tx2"/>
                </a:solidFill>
              </a:endParaRPr>
            </a:p>
          </p:txBody>
        </p:sp>
        <p:sp>
          <p:nvSpPr>
            <p:cNvPr id="4" name="Rectangle 3"/>
            <p:cNvSpPr/>
            <p:nvPr/>
          </p:nvSpPr>
          <p:spPr>
            <a:xfrm>
              <a:off x="1451019" y="1569496"/>
              <a:ext cx="6059606" cy="1924335"/>
            </a:xfrm>
            <a:prstGeom prst="rect">
              <a:avLst/>
            </a:prstGeom>
            <a:noFill/>
            <a:ln w="28575"/>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pic>
        <p:nvPicPr>
          <p:cNvPr id="13" name="Image 12" descr="cid:image001.png@01D64096.1C2001A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7024" y="252752"/>
            <a:ext cx="4089654" cy="1028843"/>
          </a:xfrm>
          <a:prstGeom prst="rect">
            <a:avLst/>
          </a:prstGeom>
          <a:noFill/>
          <a:ln>
            <a:noFill/>
          </a:ln>
        </p:spPr>
      </p:pic>
      <p:pic>
        <p:nvPicPr>
          <p:cNvPr id="1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4761" y="4846813"/>
            <a:ext cx="1546860" cy="316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Imag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02054" y="4093915"/>
            <a:ext cx="1138763" cy="657431"/>
          </a:xfrm>
          <a:prstGeom prst="rect">
            <a:avLst/>
          </a:prstGeom>
        </p:spPr>
      </p:pic>
    </p:spTree>
    <p:extLst>
      <p:ext uri="{BB962C8B-B14F-4D97-AF65-F5344CB8AC3E}">
        <p14:creationId xmlns:p14="http://schemas.microsoft.com/office/powerpoint/2010/main" val="38577854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611" y="712328"/>
            <a:ext cx="8532000" cy="3810244"/>
          </a:xfrm>
          <a:prstGeom prst="rect">
            <a:avLst/>
          </a:prstGeom>
          <a:noFill/>
          <a:ln w="9525">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5" name="Espace réservé du numéro de diapositive 4"/>
          <p:cNvSpPr>
            <a:spLocks noGrp="1"/>
          </p:cNvSpPr>
          <p:nvPr>
            <p:ph type="sldNum" sz="quarter" idx="12"/>
          </p:nvPr>
        </p:nvSpPr>
        <p:spPr>
          <a:xfrm>
            <a:off x="209167" y="4846813"/>
            <a:ext cx="1912689" cy="274637"/>
          </a:xfrm>
        </p:spPr>
        <p:txBody>
          <a:bodyPr/>
          <a:lstStyle/>
          <a:p>
            <a:pPr algn="l"/>
            <a:r>
              <a:rPr lang="fr-FR" altLang="fr-FR" sz="1050" b="0" dirty="0" smtClean="0"/>
              <a:t>Page </a:t>
            </a:r>
            <a:fld id="{CC44E9C3-91D0-4763-B487-70AB6116909C}" type="slidenum">
              <a:rPr lang="fr-FR" altLang="fr-FR" sz="1050" b="0" smtClean="0"/>
              <a:pPr algn="l"/>
              <a:t>2</a:t>
            </a:fld>
            <a:endParaRPr lang="fr-FR" altLang="fr-FR" sz="1050" b="0" dirty="0"/>
          </a:p>
        </p:txBody>
      </p:sp>
      <p:sp>
        <p:nvSpPr>
          <p:cNvPr id="2" name="Titre 1"/>
          <p:cNvSpPr>
            <a:spLocks noGrp="1"/>
          </p:cNvSpPr>
          <p:nvPr>
            <p:ph type="title" idx="4294967295"/>
          </p:nvPr>
        </p:nvSpPr>
        <p:spPr>
          <a:xfrm>
            <a:off x="0" y="0"/>
            <a:ext cx="8348663" cy="685800"/>
          </a:xfrm>
        </p:spPr>
        <p:txBody>
          <a:bodyPr/>
          <a:lstStyle/>
          <a:p>
            <a:r>
              <a:rPr lang="fr-FR" sz="2000" dirty="0" smtClean="0"/>
              <a:t>Page d’accueil du portail</a:t>
            </a:r>
            <a:endParaRPr lang="fr-FR" sz="2000" dirty="0"/>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4761" y="4846813"/>
            <a:ext cx="1546860" cy="316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Ellipse 7"/>
          <p:cNvSpPr/>
          <p:nvPr/>
        </p:nvSpPr>
        <p:spPr>
          <a:xfrm>
            <a:off x="4937947" y="3076533"/>
            <a:ext cx="1891423" cy="672012"/>
          </a:xfrm>
          <a:prstGeom prst="ellipse">
            <a:avLst/>
          </a:prstGeom>
          <a:noFill/>
          <a:ln w="38100">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6873767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a:xfrm>
            <a:off x="209167" y="4846813"/>
            <a:ext cx="1912689" cy="274637"/>
          </a:xfrm>
        </p:spPr>
        <p:txBody>
          <a:bodyPr/>
          <a:lstStyle/>
          <a:p>
            <a:pPr algn="l"/>
            <a:r>
              <a:rPr lang="fr-FR" altLang="fr-FR" sz="1050" b="0" dirty="0" smtClean="0"/>
              <a:t>Page </a:t>
            </a:r>
            <a:fld id="{CC44E9C3-91D0-4763-B487-70AB6116909C}" type="slidenum">
              <a:rPr lang="fr-FR" altLang="fr-FR" sz="1050" b="0" smtClean="0"/>
              <a:pPr algn="l"/>
              <a:t>3</a:t>
            </a:fld>
            <a:endParaRPr lang="fr-FR" altLang="fr-FR" sz="1050" b="0" dirty="0"/>
          </a:p>
        </p:txBody>
      </p:sp>
      <p:sp>
        <p:nvSpPr>
          <p:cNvPr id="2" name="Titre 1"/>
          <p:cNvSpPr>
            <a:spLocks noGrp="1"/>
          </p:cNvSpPr>
          <p:nvPr>
            <p:ph type="title" idx="4294967295"/>
          </p:nvPr>
        </p:nvSpPr>
        <p:spPr>
          <a:xfrm>
            <a:off x="0" y="0"/>
            <a:ext cx="8348663" cy="685800"/>
          </a:xfrm>
        </p:spPr>
        <p:txBody>
          <a:bodyPr/>
          <a:lstStyle/>
          <a:p>
            <a:r>
              <a:rPr lang="fr-FR" sz="2000" dirty="0" smtClean="0"/>
              <a:t>Pop-up d’accès au formulaire</a:t>
            </a:r>
            <a:endParaRPr lang="fr-FR" sz="2000"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4761" y="4846813"/>
            <a:ext cx="1546860" cy="316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1288" y="595038"/>
            <a:ext cx="3852000" cy="42007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84893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a:xfrm>
            <a:off x="209167" y="4846813"/>
            <a:ext cx="1912689" cy="274637"/>
          </a:xfrm>
        </p:spPr>
        <p:txBody>
          <a:bodyPr/>
          <a:lstStyle/>
          <a:p>
            <a:pPr algn="l"/>
            <a:r>
              <a:rPr lang="fr-FR" altLang="fr-FR" sz="1050" b="0" dirty="0" smtClean="0"/>
              <a:t>Page </a:t>
            </a:r>
            <a:fld id="{CC44E9C3-91D0-4763-B487-70AB6116909C}" type="slidenum">
              <a:rPr lang="fr-FR" altLang="fr-FR" sz="1050" b="0" smtClean="0"/>
              <a:pPr algn="l"/>
              <a:t>4</a:t>
            </a:fld>
            <a:endParaRPr lang="fr-FR" altLang="fr-FR" sz="1050" b="0" dirty="0"/>
          </a:p>
        </p:txBody>
      </p:sp>
      <p:sp>
        <p:nvSpPr>
          <p:cNvPr id="2" name="Titre 1"/>
          <p:cNvSpPr>
            <a:spLocks noGrp="1"/>
          </p:cNvSpPr>
          <p:nvPr>
            <p:ph type="title" idx="4294967295"/>
          </p:nvPr>
        </p:nvSpPr>
        <p:spPr>
          <a:xfrm>
            <a:off x="0" y="0"/>
            <a:ext cx="8348663" cy="685800"/>
          </a:xfrm>
        </p:spPr>
        <p:txBody>
          <a:bodyPr/>
          <a:lstStyle/>
          <a:p>
            <a:r>
              <a:rPr lang="fr-FR" sz="2000" dirty="0" smtClean="0"/>
              <a:t>Etape 1 du formulaire : identification de la pharmacie</a:t>
            </a:r>
            <a:endParaRPr lang="fr-FR" sz="2000"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4761" y="4846813"/>
            <a:ext cx="1546860" cy="316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75" y="752476"/>
            <a:ext cx="9000000" cy="3571165"/>
          </a:xfrm>
          <a:prstGeom prst="rect">
            <a:avLst/>
          </a:prstGeom>
          <a:noFill/>
          <a:ln w="9525">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879843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a:xfrm>
            <a:off x="209167" y="4846813"/>
            <a:ext cx="1912689" cy="274637"/>
          </a:xfrm>
        </p:spPr>
        <p:txBody>
          <a:bodyPr/>
          <a:lstStyle/>
          <a:p>
            <a:pPr algn="l"/>
            <a:r>
              <a:rPr lang="fr-FR" altLang="fr-FR" sz="1050" b="0" dirty="0" smtClean="0"/>
              <a:t>Page </a:t>
            </a:r>
            <a:fld id="{CC44E9C3-91D0-4763-B487-70AB6116909C}" type="slidenum">
              <a:rPr lang="fr-FR" altLang="fr-FR" sz="1050" b="0" smtClean="0"/>
              <a:pPr algn="l"/>
              <a:t>5</a:t>
            </a:fld>
            <a:endParaRPr lang="fr-FR" altLang="fr-FR" sz="1050" b="0" dirty="0"/>
          </a:p>
        </p:txBody>
      </p:sp>
      <p:sp>
        <p:nvSpPr>
          <p:cNvPr id="2" name="Titre 1"/>
          <p:cNvSpPr>
            <a:spLocks noGrp="1"/>
          </p:cNvSpPr>
          <p:nvPr>
            <p:ph type="title" idx="4294967295"/>
          </p:nvPr>
        </p:nvSpPr>
        <p:spPr>
          <a:xfrm>
            <a:off x="1" y="0"/>
            <a:ext cx="9077324" cy="685800"/>
          </a:xfrm>
        </p:spPr>
        <p:txBody>
          <a:bodyPr/>
          <a:lstStyle/>
          <a:p>
            <a:r>
              <a:rPr lang="fr-FR" sz="2000" dirty="0"/>
              <a:t>Etape </a:t>
            </a:r>
            <a:r>
              <a:rPr lang="fr-FR" sz="2000" dirty="0" smtClean="0"/>
              <a:t>2 </a:t>
            </a:r>
            <a:r>
              <a:rPr lang="fr-FR" sz="2000" dirty="0"/>
              <a:t>du </a:t>
            </a:r>
            <a:r>
              <a:rPr lang="fr-FR" sz="2000" dirty="0" smtClean="0"/>
              <a:t>formulaire : enregistrement des </a:t>
            </a:r>
            <a:r>
              <a:rPr lang="fr-FR" sz="2000" dirty="0" smtClean="0"/>
              <a:t>commandes</a:t>
            </a:r>
            <a:endParaRPr lang="fr-FR" sz="2000"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4761" y="4846813"/>
            <a:ext cx="1546860" cy="316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32749"/>
          <a:stretch/>
        </p:blipFill>
        <p:spPr bwMode="auto">
          <a:xfrm>
            <a:off x="140273" y="590550"/>
            <a:ext cx="4320000" cy="3879605"/>
          </a:xfrm>
          <a:prstGeom prst="rect">
            <a:avLst/>
          </a:prstGeom>
          <a:noFill/>
          <a:ln w="9525">
            <a:solidFill>
              <a:schemeClr val="tx2"/>
            </a:solidFill>
            <a:miter lim="800000"/>
            <a:headEnd/>
            <a:tailEnd/>
          </a:ln>
          <a:extLst>
            <a:ext uri="{909E8E84-426E-40DD-AFC4-6F175D3DCCD1}">
              <a14:hiddenFill xmlns:a14="http://schemas.microsoft.com/office/drawing/2010/main">
                <a:solidFill>
                  <a:schemeClr val="accent1"/>
                </a:solidFill>
              </a14:hiddenFill>
            </a:ext>
          </a:extLst>
        </p:spPr>
      </p:pic>
      <p:pic>
        <p:nvPicPr>
          <p:cNvPr id="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65999"/>
          <a:stretch/>
        </p:blipFill>
        <p:spPr bwMode="auto">
          <a:xfrm>
            <a:off x="4347796" y="2530352"/>
            <a:ext cx="4680000" cy="2124899"/>
          </a:xfrm>
          <a:prstGeom prst="rect">
            <a:avLst/>
          </a:prstGeom>
          <a:noFill/>
          <a:ln w="9525">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879843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a:xfrm>
            <a:off x="209167" y="4846813"/>
            <a:ext cx="1912689" cy="274637"/>
          </a:xfrm>
        </p:spPr>
        <p:txBody>
          <a:bodyPr/>
          <a:lstStyle/>
          <a:p>
            <a:pPr algn="l"/>
            <a:r>
              <a:rPr lang="fr-FR" altLang="fr-FR" sz="1050" b="0" dirty="0" smtClean="0"/>
              <a:t>Page </a:t>
            </a:r>
            <a:fld id="{CC44E9C3-91D0-4763-B487-70AB6116909C}" type="slidenum">
              <a:rPr lang="fr-FR" altLang="fr-FR" sz="1050" b="0" smtClean="0"/>
              <a:pPr algn="l"/>
              <a:t>6</a:t>
            </a:fld>
            <a:endParaRPr lang="fr-FR" altLang="fr-FR" sz="1050" b="0" dirty="0"/>
          </a:p>
        </p:txBody>
      </p:sp>
      <p:sp>
        <p:nvSpPr>
          <p:cNvPr id="2" name="Titre 1"/>
          <p:cNvSpPr>
            <a:spLocks noGrp="1"/>
          </p:cNvSpPr>
          <p:nvPr>
            <p:ph type="title" idx="4294967295"/>
          </p:nvPr>
        </p:nvSpPr>
        <p:spPr>
          <a:xfrm>
            <a:off x="0" y="0"/>
            <a:ext cx="4924425" cy="685800"/>
          </a:xfrm>
        </p:spPr>
        <p:txBody>
          <a:bodyPr/>
          <a:lstStyle/>
          <a:p>
            <a:r>
              <a:rPr lang="fr-FR" sz="2000" dirty="0"/>
              <a:t>Etape </a:t>
            </a:r>
            <a:r>
              <a:rPr lang="fr-FR" sz="2000" dirty="0" smtClean="0"/>
              <a:t>3 </a:t>
            </a:r>
            <a:r>
              <a:rPr lang="fr-FR" sz="2000" dirty="0"/>
              <a:t>du </a:t>
            </a:r>
            <a:r>
              <a:rPr lang="fr-FR" sz="2000" dirty="0" smtClean="0"/>
              <a:t>formulaire : </a:t>
            </a:r>
            <a:r>
              <a:rPr lang="fr-FR" sz="2000" dirty="0" smtClean="0"/>
              <a:t/>
            </a:r>
            <a:br>
              <a:rPr lang="fr-FR" sz="2000" dirty="0" smtClean="0"/>
            </a:br>
            <a:r>
              <a:rPr lang="fr-FR" sz="2000" dirty="0" smtClean="0"/>
              <a:t>validation </a:t>
            </a:r>
            <a:r>
              <a:rPr lang="fr-FR" sz="2000" dirty="0" smtClean="0"/>
              <a:t>de la saisie</a:t>
            </a:r>
            <a:endParaRPr lang="fr-FR" sz="2000"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4761" y="4846813"/>
            <a:ext cx="1546860" cy="316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8188" y="36909"/>
            <a:ext cx="3384000" cy="5019686"/>
          </a:xfrm>
          <a:prstGeom prst="rect">
            <a:avLst/>
          </a:prstGeom>
          <a:noFill/>
          <a:ln w="9525">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813072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a:xfrm>
            <a:off x="209167" y="4846813"/>
            <a:ext cx="1912689" cy="274637"/>
          </a:xfrm>
        </p:spPr>
        <p:txBody>
          <a:bodyPr/>
          <a:lstStyle/>
          <a:p>
            <a:pPr algn="l"/>
            <a:r>
              <a:rPr lang="fr-FR" altLang="fr-FR" sz="1050" b="0" dirty="0" smtClean="0"/>
              <a:t>Page </a:t>
            </a:r>
            <a:fld id="{CC44E9C3-91D0-4763-B487-70AB6116909C}" type="slidenum">
              <a:rPr lang="fr-FR" altLang="fr-FR" sz="1050" b="0" smtClean="0"/>
              <a:pPr algn="l"/>
              <a:t>7</a:t>
            </a:fld>
            <a:endParaRPr lang="fr-FR" altLang="fr-FR" sz="1050" b="0" dirty="0"/>
          </a:p>
        </p:txBody>
      </p:sp>
      <p:sp>
        <p:nvSpPr>
          <p:cNvPr id="2" name="Titre 1"/>
          <p:cNvSpPr>
            <a:spLocks noGrp="1"/>
          </p:cNvSpPr>
          <p:nvPr>
            <p:ph type="title" idx="4294967295"/>
          </p:nvPr>
        </p:nvSpPr>
        <p:spPr>
          <a:xfrm>
            <a:off x="0" y="0"/>
            <a:ext cx="8348663" cy="685800"/>
          </a:xfrm>
        </p:spPr>
        <p:txBody>
          <a:bodyPr/>
          <a:lstStyle/>
          <a:p>
            <a:r>
              <a:rPr lang="fr-FR" sz="2000" dirty="0" smtClean="0"/>
              <a:t>Ecran final</a:t>
            </a:r>
            <a:endParaRPr lang="fr-FR" sz="2000"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4761" y="4846813"/>
            <a:ext cx="1546860" cy="316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3507" t="10751" r="24063"/>
          <a:stretch/>
        </p:blipFill>
        <p:spPr bwMode="auto">
          <a:xfrm>
            <a:off x="1379219" y="581025"/>
            <a:ext cx="6588000" cy="4040150"/>
          </a:xfrm>
          <a:prstGeom prst="rect">
            <a:avLst/>
          </a:prstGeom>
          <a:noFill/>
          <a:ln w="9525">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058312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a:xfrm>
            <a:off x="209167" y="4846813"/>
            <a:ext cx="1912689" cy="274637"/>
          </a:xfrm>
        </p:spPr>
        <p:txBody>
          <a:bodyPr/>
          <a:lstStyle/>
          <a:p>
            <a:pPr algn="l"/>
            <a:r>
              <a:rPr lang="fr-FR" altLang="fr-FR" sz="1050" b="0" dirty="0" smtClean="0"/>
              <a:t>Page </a:t>
            </a:r>
            <a:fld id="{CC44E9C3-91D0-4763-B487-70AB6116909C}" type="slidenum">
              <a:rPr lang="fr-FR" altLang="fr-FR" sz="1050" b="0" smtClean="0"/>
              <a:pPr algn="l"/>
              <a:t>8</a:t>
            </a:fld>
            <a:endParaRPr lang="fr-FR" altLang="fr-FR" sz="1050" b="0" dirty="0"/>
          </a:p>
        </p:txBody>
      </p:sp>
      <p:sp>
        <p:nvSpPr>
          <p:cNvPr id="2" name="Titre 1"/>
          <p:cNvSpPr>
            <a:spLocks noGrp="1"/>
          </p:cNvSpPr>
          <p:nvPr>
            <p:ph type="title" idx="4294967295"/>
          </p:nvPr>
        </p:nvSpPr>
        <p:spPr>
          <a:xfrm>
            <a:off x="0" y="0"/>
            <a:ext cx="4924425" cy="685800"/>
          </a:xfrm>
        </p:spPr>
        <p:txBody>
          <a:bodyPr/>
          <a:lstStyle/>
          <a:p>
            <a:r>
              <a:rPr lang="fr-FR" sz="2000" dirty="0" smtClean="0"/>
              <a:t>Copie PDF de la commande</a:t>
            </a:r>
            <a:endParaRPr lang="fr-FR" sz="2000"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4761" y="4846813"/>
            <a:ext cx="1546860" cy="316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7250" y="76200"/>
            <a:ext cx="3564000" cy="4947674"/>
          </a:xfrm>
          <a:prstGeom prst="rect">
            <a:avLst/>
          </a:prstGeom>
          <a:noFill/>
          <a:ln w="9525">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198800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a:xfrm>
            <a:off x="209167" y="4846813"/>
            <a:ext cx="1912689" cy="274637"/>
          </a:xfrm>
        </p:spPr>
        <p:txBody>
          <a:bodyPr/>
          <a:lstStyle/>
          <a:p>
            <a:pPr algn="l"/>
            <a:r>
              <a:rPr lang="fr-FR" altLang="fr-FR" sz="1050" b="0" dirty="0" smtClean="0"/>
              <a:t>Page </a:t>
            </a:r>
            <a:fld id="{CC44E9C3-91D0-4763-B487-70AB6116909C}" type="slidenum">
              <a:rPr lang="fr-FR" altLang="fr-FR" sz="1050" b="0" smtClean="0"/>
              <a:pPr algn="l"/>
              <a:t>9</a:t>
            </a:fld>
            <a:endParaRPr lang="fr-FR" altLang="fr-FR" sz="1050" b="0" dirty="0"/>
          </a:p>
        </p:txBody>
      </p:sp>
      <p:sp>
        <p:nvSpPr>
          <p:cNvPr id="2" name="Titre 1"/>
          <p:cNvSpPr>
            <a:spLocks noGrp="1"/>
          </p:cNvSpPr>
          <p:nvPr>
            <p:ph type="title" idx="4294967295"/>
          </p:nvPr>
        </p:nvSpPr>
        <p:spPr>
          <a:xfrm>
            <a:off x="0" y="0"/>
            <a:ext cx="4924425" cy="685800"/>
          </a:xfrm>
        </p:spPr>
        <p:txBody>
          <a:bodyPr/>
          <a:lstStyle/>
          <a:p>
            <a:r>
              <a:rPr lang="fr-FR" sz="2000" dirty="0" smtClean="0"/>
              <a:t>Formulaire de contact</a:t>
            </a:r>
            <a:endParaRPr lang="fr-FR" sz="2000"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4761" y="4846813"/>
            <a:ext cx="1546860" cy="316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4792" t="26036" r="34516" b="23164"/>
          <a:stretch/>
        </p:blipFill>
        <p:spPr bwMode="auto">
          <a:xfrm>
            <a:off x="4029075" y="334542"/>
            <a:ext cx="4212000" cy="4357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5889776"/>
      </p:ext>
    </p:extLst>
  </p:cSld>
  <p:clrMapOvr>
    <a:masterClrMapping/>
  </p:clrMapOvr>
  <p:timing>
    <p:tnLst>
      <p:par>
        <p:cTn id="1" dur="indefinite" restart="never" nodeType="tmRoot"/>
      </p:par>
    </p:tnLst>
  </p:timing>
</p:sld>
</file>

<file path=ppt/theme/theme1.xml><?xml version="1.0" encoding="utf-8"?>
<a:theme xmlns:a="http://schemas.openxmlformats.org/drawingml/2006/main" name="Modele_PPT_DSI.pptx">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Modele_PPT_DSI.potx [Lecture seule]" id="{49BE2B98-C873-4341-8BE2-B58BBEF17F11}" vid="{7AF54B08-B386-4D9C-ABD3-758AEC39A723}"/>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2A1263E35AA8543BED332B2617A0900" ma:contentTypeVersion="1" ma:contentTypeDescription="Crée un document." ma:contentTypeScope="" ma:versionID="f530194a51bef2b5bdd5115e57e8a7b5">
  <xsd:schema xmlns:xsd="http://www.w3.org/2001/XMLSchema" xmlns:xs="http://www.w3.org/2001/XMLSchema" xmlns:p="http://schemas.microsoft.com/office/2006/metadata/properties" xmlns:ns1="http://schemas.microsoft.com/sharepoint/v3" xmlns:ns2="7b4e5cf4-0fc5-48ee-950b-8270790171f4" xmlns:ns3="36f3d8a3-20fc-4109-b087-854e44ef3e37" targetNamespace="http://schemas.microsoft.com/office/2006/metadata/properties" ma:root="true" ma:fieldsID="883eed513793ae5696ed8ab63934107d" ns1:_="" ns2:_="" ns3:_="">
    <xsd:import namespace="http://schemas.microsoft.com/sharepoint/v3"/>
    <xsd:import namespace="7b4e5cf4-0fc5-48ee-950b-8270790171f4"/>
    <xsd:import namespace="36f3d8a3-20fc-4109-b087-854e44ef3e37"/>
    <xsd:element name="properties">
      <xsd:complexType>
        <xsd:sequence>
          <xsd:element name="documentManagement">
            <xsd:complexType>
              <xsd:all>
                <xsd:element ref="ns2:_dlc_DocId" minOccurs="0"/>
                <xsd:element ref="ns2:_dlc_DocIdUrl" minOccurs="0"/>
                <xsd:element ref="ns2:_dlc_DocIdPersistId" minOccurs="0"/>
                <xsd:element ref="ns3:PACo_NiveauDeConfidentialiteTaxHTField0" minOccurs="0"/>
                <xsd:element ref="ns2:TaxCatchAll" minOccurs="0"/>
                <xsd:element ref="ns2:TaxCatchAllLabel"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5" nillable="true" ma:displayName="Date de début de planification" ma:description="La colonne de site Date de début de planification est créée par la fonctionnalité de publication. Elle permet de spécifier les date et heure auxquelles cette page apparaîtra la première fois aux visiteurs du site." ma:internalName="PublishingStartDate">
      <xsd:simpleType>
        <xsd:restriction base="dms:Unknown"/>
      </xsd:simpleType>
    </xsd:element>
    <xsd:element name="PublishingExpirationDate" ma:index="16" nillable="true" ma:displayName="Date de fin de planification" ma:description="La colonne de site Date de fin de planification est créée par la fonctionnalité de publication. Elle permet de spécifier les date et heure auxquelles cette page n'apparaîtra plus aux visiteurs du si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b4e5cf4-0fc5-48ee-950b-8270790171f4" elementFormDefault="qualified">
    <xsd:import namespace="http://schemas.microsoft.com/office/2006/documentManagement/types"/>
    <xsd:import namespace="http://schemas.microsoft.com/office/infopath/2007/PartnerControls"/>
    <xsd:element name="_dlc_DocId" ma:index="8" nillable="true" ma:displayName="Valeur d’ID de document" ma:description="Valeur de l’ID de document affecté à cet élément." ma:internalName="_dlc_DocId" ma:readOnly="true">
      <xsd:simpleType>
        <xsd:restriction base="dms:Text"/>
      </xsd:simpleType>
    </xsd:element>
    <xsd:element name="_dlc_DocIdUrl" ma:index="9" nillable="true" ma:displayName="ID de document" ma:description="Lien permanent vers ce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Conserver l’ID" ma:description="Conserver l’ID lors de l’ajout." ma:hidden="true" ma:internalName="_dlc_DocIdPersistId" ma:readOnly="true">
      <xsd:simpleType>
        <xsd:restriction base="dms:Boolean"/>
      </xsd:simpleType>
    </xsd:element>
    <xsd:element name="TaxCatchAll" ma:index="12" nillable="true" ma:displayName="Colonne Attraper tout de Taxonomie" ma:description="" ma:hidden="true" ma:list="{d832e24f-c8ee-45ec-b83f-6d52fe3e122c}" ma:internalName="TaxCatchAll" ma:showField="CatchAllData" ma:web="7b4e5cf4-0fc5-48ee-950b-8270790171f4">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Colonne Attraper tout de Taxonomie1" ma:description="" ma:hidden="true" ma:list="{d832e24f-c8ee-45ec-b83f-6d52fe3e122c}" ma:internalName="TaxCatchAllLabel" ma:readOnly="true" ma:showField="CatchAllDataLabel" ma:web="7b4e5cf4-0fc5-48ee-950b-8270790171f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6f3d8a3-20fc-4109-b087-854e44ef3e37" elementFormDefault="qualified">
    <xsd:import namespace="http://schemas.microsoft.com/office/2006/documentManagement/types"/>
    <xsd:import namespace="http://schemas.microsoft.com/office/infopath/2007/PartnerControls"/>
    <xsd:element name="PACo_NiveauDeConfidentialiteTaxHTField0" ma:index="11" ma:taxonomy="true" ma:internalName="PACo_NiveauDeConfidentialiteTaxHTField0" ma:taxonomyFieldName="PACo_NiveauDeConfidentialite" ma:displayName="Niveau de confidentialité" ma:default="1;#Public|43a73bf0-6fa9-439e-9f01-0c858cc75030" ma:fieldId="{55294203-1914-45cc-91d1-0bc660f83c6c}" ma:sspId="624bd1e1-bb4f-4cf0-a57e-44630b9c7bb2" ma:termSetId="47fe2dba-03aa-4e20-9197-2cab34707c07"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Receiver>
    <Name/>
    <Synchronization>Synchronous</Synchronization>
    <Type>1</Type>
    <SequenceNumber>10000</SequenceNumber>
    <Url/>
    <Assembly>Microsoft.SharePoint.Taxonomy, Version=14.0.0.0, Culture=neutral, PublicKeyToken=71e9bce111e9429c</Assembly>
    <Class>Microsoft.SharePoint.Taxonomy.TaxonomyItemEventReceiver</Class>
    <Data/>
    <Filter/>
  </Receiver>
  <Receiver>
    <Name/>
    <Synchronization>Synchronous</Synchronization>
    <Type>2</Type>
    <SequenceNumber>10000</SequenceNumber>
    <Url/>
    <Assembly>Microsoft.SharePoint.Taxonomy, Version=14.0.0.0, Culture=neutral, PublicKeyToken=71e9bce111e9429c</Assembly>
    <Class>Microsoft.SharePoint.Taxonomy.TaxonomyItemEventReceiver</Class>
    <Data/>
    <Filter/>
  </Receiver>
</spe:Receivers>
</file>

<file path=customXml/item3.xml><?xml version="1.0" encoding="utf-8"?>
<LongProperties xmlns="http://schemas.microsoft.com/office/2006/metadata/longProperties"/>
</file>

<file path=customXml/item4.xml><?xml version="1.0" encoding="utf-8"?>
<p:properties xmlns:p="http://schemas.microsoft.com/office/2006/metadata/properties" xmlns:xsi="http://www.w3.org/2001/XMLSchema-instance" xmlns:pc="http://schemas.microsoft.com/office/infopath/2007/PartnerControls">
  <documentManagement>
    <TaxCatchAll xmlns="7b4e5cf4-0fc5-48ee-950b-8270790171f4">
      <Value>1</Value>
    </TaxCatchAll>
    <PACo_NiveauDeConfidentialiteTaxHTField0 xmlns="36f3d8a3-20fc-4109-b087-854e44ef3e37">
      <Terms xmlns="http://schemas.microsoft.com/office/infopath/2007/PartnerControls">
        <TermInfo xmlns="http://schemas.microsoft.com/office/infopath/2007/PartnerControls">
          <TermName xmlns="http://schemas.microsoft.com/office/infopath/2007/PartnerControls">Public</TermName>
          <TermId xmlns="http://schemas.microsoft.com/office/infopath/2007/PartnerControls">43a73bf0-6fa9-439e-9f01-0c858cc75030</TermId>
        </TermInfo>
      </Terms>
    </PACo_NiveauDeConfidentialiteTaxHTField0>
    <PublishingExpirationDate xmlns="http://schemas.microsoft.com/sharepoint/v3" xsi:nil="true"/>
    <PublishingStartDate xmlns="http://schemas.microsoft.com/sharepoint/v3" xsi:nil="true"/>
    <_dlc_DocId xmlns="7b4e5cf4-0fc5-48ee-950b-8270790171f4">CXYRD2YVEM74-2812-20</_dlc_DocId>
    <_dlc_DocIdUrl xmlns="7b4e5cf4-0fc5-48ee-950b-8270790171f4">
      <Url>https://paco.intranet.social.gouv.fr/servicescommuns/DSI/privee/outils/_layouts/15/DocIdRedir.aspx?ID=CXYRD2YVEM74-2812-20</Url>
      <Description>CXYRD2YVEM74-2812-20</Description>
    </_dlc_DocIdUrl>
  </documentManagement>
</p:propertie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C1DA9DE-5EE8-4759-B2FC-12F8C0986A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b4e5cf4-0fc5-48ee-950b-8270790171f4"/>
    <ds:schemaRef ds:uri="36f3d8a3-20fc-4109-b087-854e44ef3e3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8034532-54CF-453F-8E4F-34675DC00C2E}">
  <ds:schemaRefs>
    <ds:schemaRef ds:uri="http://schemas.microsoft.com/sharepoint/events"/>
  </ds:schemaRefs>
</ds:datastoreItem>
</file>

<file path=customXml/itemProps3.xml><?xml version="1.0" encoding="utf-8"?>
<ds:datastoreItem xmlns:ds="http://schemas.openxmlformats.org/officeDocument/2006/customXml" ds:itemID="{9D8AEC78-7AB0-462B-A214-341C07823122}">
  <ds:schemaRefs>
    <ds:schemaRef ds:uri="http://schemas.microsoft.com/office/2006/metadata/longProperties"/>
  </ds:schemaRefs>
</ds:datastoreItem>
</file>

<file path=customXml/itemProps4.xml><?xml version="1.0" encoding="utf-8"?>
<ds:datastoreItem xmlns:ds="http://schemas.openxmlformats.org/officeDocument/2006/customXml" ds:itemID="{0A324385-3F21-498B-BA6A-0BF99F0CFD2F}">
  <ds:schemaRefs>
    <ds:schemaRef ds:uri="http://schemas.microsoft.com/office/2006/documentManagement/types"/>
    <ds:schemaRef ds:uri="7b4e5cf4-0fc5-48ee-950b-8270790171f4"/>
    <ds:schemaRef ds:uri="http://www.w3.org/XML/1998/namespace"/>
    <ds:schemaRef ds:uri="http://purl.org/dc/elements/1.1/"/>
    <ds:schemaRef ds:uri="http://purl.org/dc/terms/"/>
    <ds:schemaRef ds:uri="http://purl.org/dc/dcmitype/"/>
    <ds:schemaRef ds:uri="http://schemas.microsoft.com/office/infopath/2007/PartnerControls"/>
    <ds:schemaRef ds:uri="http://schemas.microsoft.com/sharepoint/v3"/>
    <ds:schemaRef ds:uri="http://schemas.openxmlformats.org/package/2006/metadata/core-properties"/>
    <ds:schemaRef ds:uri="36f3d8a3-20fc-4109-b087-854e44ef3e37"/>
    <ds:schemaRef ds:uri="http://schemas.microsoft.com/office/2006/metadata/properties"/>
  </ds:schemaRefs>
</ds:datastoreItem>
</file>

<file path=customXml/itemProps5.xml><?xml version="1.0" encoding="utf-8"?>
<ds:datastoreItem xmlns:ds="http://schemas.openxmlformats.org/officeDocument/2006/customXml" ds:itemID="{2A3909E6-029B-4388-8AC3-E40C02E684E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19790</TotalTime>
  <Words>69</Words>
  <Application>Microsoft Office PowerPoint</Application>
  <PresentationFormat>Affichage à l'écran (16:9)</PresentationFormat>
  <Paragraphs>27</Paragraphs>
  <Slides>9</Slides>
  <Notes>9</Notes>
  <HiddenSlides>0</HiddenSlides>
  <MMClips>0</MMClips>
  <ScaleCrop>false</ScaleCrop>
  <HeadingPairs>
    <vt:vector size="4" baseType="variant">
      <vt:variant>
        <vt:lpstr>Thème</vt:lpstr>
      </vt:variant>
      <vt:variant>
        <vt:i4>1</vt:i4>
      </vt:variant>
      <vt:variant>
        <vt:lpstr>Titres des diapositives</vt:lpstr>
      </vt:variant>
      <vt:variant>
        <vt:i4>9</vt:i4>
      </vt:variant>
    </vt:vector>
  </HeadingPairs>
  <TitlesOfParts>
    <vt:vector size="10" baseType="lpstr">
      <vt:lpstr>Modele_PPT_DSI.pptx</vt:lpstr>
      <vt:lpstr>Présentation PowerPoint</vt:lpstr>
      <vt:lpstr>Page d’accueil du portail</vt:lpstr>
      <vt:lpstr>Pop-up d’accès au formulaire</vt:lpstr>
      <vt:lpstr>Etape 1 du formulaire : identification de la pharmacie</vt:lpstr>
      <vt:lpstr>Etape 2 du formulaire : enregistrement des commandes</vt:lpstr>
      <vt:lpstr>Etape 3 du formulaire :  validation de la saisie</vt:lpstr>
      <vt:lpstr>Ecran final</vt:lpstr>
      <vt:lpstr>Copie PDF de la commande</vt:lpstr>
      <vt:lpstr>Formulaire de contact</vt:lpstr>
    </vt:vector>
  </TitlesOfParts>
  <Company>Ministères Chargés des Affaires Sociales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ADEBLE MENARD Daisy</dc:creator>
  <cp:lastModifiedBy>POUCHARD, Muriel (DSSIS)</cp:lastModifiedBy>
  <cp:revision>845</cp:revision>
  <cp:lastPrinted>2020-02-17T10:12:33Z</cp:lastPrinted>
  <dcterms:created xsi:type="dcterms:W3CDTF">2017-08-18T16:20:16Z</dcterms:created>
  <dcterms:modified xsi:type="dcterms:W3CDTF">2021-04-09T19:37:45Z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ACo_NiveauDeConfidentialite">
    <vt:lpwstr>1;#Public|43a73bf0-6fa9-439e-9f01-0c858cc75030</vt:lpwstr>
  </property>
  <property fmtid="{D5CDD505-2E9C-101B-9397-08002B2CF9AE}" pid="3" name="_dlc_DocId">
    <vt:lpwstr>CXYRD2YVEM74-2812-13</vt:lpwstr>
  </property>
  <property fmtid="{D5CDD505-2E9C-101B-9397-08002B2CF9AE}" pid="4" name="_dlc_DocIdItemGuid">
    <vt:lpwstr>09273e16-ce12-4bd4-94fa-b386f15adcfc</vt:lpwstr>
  </property>
  <property fmtid="{D5CDD505-2E9C-101B-9397-08002B2CF9AE}" pid="5" name="_dlc_DocIdUrl">
    <vt:lpwstr>https://paco.intranet.social.gouv.fr/servicescommuns/DSI/privee/outils/_layouts/15/DocIdRedir.aspx?ID=CXYRD2YVEM74-2812-13, CXYRD2YVEM74-2812-13</vt:lpwstr>
  </property>
  <property fmtid="{D5CDD505-2E9C-101B-9397-08002B2CF9AE}" pid="6" name="ContentTypeId">
    <vt:lpwstr>0x01010022A1263E35AA8543BED332B2617A0900</vt:lpwstr>
  </property>
</Properties>
</file>