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0.xml" ContentType="application/vnd.openxmlformats-officedocument.theme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1.xml" ContentType="application/vnd.openxmlformats-officedocument.theme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2.xml" ContentType="application/vnd.openxmlformats-officedocument.theme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3.xml" ContentType="application/vnd.openxmlformats-officedocument.theme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4.xml" ContentType="application/vnd.openxmlformats-officedocument.theme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6.xml" ContentType="application/vnd.openxmlformats-officedocument.theme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  <p:sldMasterId id="2147483836" r:id="rId2"/>
    <p:sldMasterId id="2147483852" r:id="rId3"/>
    <p:sldMasterId id="2147483868" r:id="rId4"/>
    <p:sldMasterId id="2147483884" r:id="rId5"/>
    <p:sldMasterId id="2147483892" r:id="rId6"/>
    <p:sldMasterId id="2147483900" r:id="rId7"/>
    <p:sldMasterId id="2147483916" r:id="rId8"/>
    <p:sldMasterId id="2147483932" r:id="rId9"/>
    <p:sldMasterId id="2147483948" r:id="rId10"/>
    <p:sldMasterId id="2147483965" r:id="rId11"/>
    <p:sldMasterId id="2147483981" r:id="rId12"/>
    <p:sldMasterId id="2147483992" r:id="rId13"/>
    <p:sldMasterId id="2147484003" r:id="rId14"/>
    <p:sldMasterId id="2147484018" r:id="rId15"/>
    <p:sldMasterId id="2147484028" r:id="rId16"/>
  </p:sldMasterIdLst>
  <p:notesMasterIdLst>
    <p:notesMasterId r:id="rId48"/>
  </p:notesMasterIdLst>
  <p:handoutMasterIdLst>
    <p:handoutMasterId r:id="rId49"/>
  </p:handoutMasterIdLst>
  <p:sldIdLst>
    <p:sldId id="454" r:id="rId17"/>
    <p:sldId id="911" r:id="rId18"/>
    <p:sldId id="987" r:id="rId19"/>
    <p:sldId id="988" r:id="rId20"/>
    <p:sldId id="989" r:id="rId21"/>
    <p:sldId id="990" r:id="rId22"/>
    <p:sldId id="991" r:id="rId23"/>
    <p:sldId id="1029" r:id="rId24"/>
    <p:sldId id="992" r:id="rId25"/>
    <p:sldId id="993" r:id="rId26"/>
    <p:sldId id="994" r:id="rId27"/>
    <p:sldId id="1006" r:id="rId28"/>
    <p:sldId id="1007" r:id="rId29"/>
    <p:sldId id="1008" r:id="rId30"/>
    <p:sldId id="1009" r:id="rId31"/>
    <p:sldId id="1010" r:id="rId32"/>
    <p:sldId id="1012" r:id="rId33"/>
    <p:sldId id="1014" r:id="rId34"/>
    <p:sldId id="1019" r:id="rId35"/>
    <p:sldId id="1028" r:id="rId36"/>
    <p:sldId id="1017" r:id="rId37"/>
    <p:sldId id="1018" r:id="rId38"/>
    <p:sldId id="1016" r:id="rId39"/>
    <p:sldId id="1027" r:id="rId40"/>
    <p:sldId id="1021" r:id="rId41"/>
    <p:sldId id="1022" r:id="rId42"/>
    <p:sldId id="1023" r:id="rId43"/>
    <p:sldId id="1020" r:id="rId44"/>
    <p:sldId id="1024" r:id="rId45"/>
    <p:sldId id="1025" r:id="rId46"/>
    <p:sldId id="758" r:id="rId47"/>
  </p:sldIdLst>
  <p:sldSz cx="9144000" cy="5143500" type="screen16x9"/>
  <p:notesSz cx="6797675" cy="9926638"/>
  <p:defaultTextStyle>
    <a:defPPr>
      <a:defRPr lang="fr-FR"/>
    </a:defPPr>
    <a:lvl1pPr marL="0" algn="l" defTabSz="9137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42" algn="l" defTabSz="9137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25" algn="l" defTabSz="9137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580" algn="l" defTabSz="9137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449" algn="l" defTabSz="9137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290" algn="l" defTabSz="9137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132" algn="l" defTabSz="9137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000" algn="l" defTabSz="9137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856" algn="l" defTabSz="9137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1"/>
    <a:srgbClr val="E1000F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41" autoAdjust="0"/>
    <p:restoredTop sz="94840" autoAdjust="0"/>
  </p:normalViewPr>
  <p:slideViewPr>
    <p:cSldViewPr showGuides="1">
      <p:cViewPr varScale="1">
        <p:scale>
          <a:sx n="139" d="100"/>
          <a:sy n="139" d="100"/>
        </p:scale>
        <p:origin x="708" y="120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793"/>
          </a:xfrm>
          <a:prstGeom prst="rect">
            <a:avLst/>
          </a:prstGeom>
        </p:spPr>
        <p:txBody>
          <a:bodyPr vert="horz" lIns="88214" tIns="44108" rIns="88214" bIns="4410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295" y="1"/>
            <a:ext cx="2945862" cy="495793"/>
          </a:xfrm>
          <a:prstGeom prst="rect">
            <a:avLst/>
          </a:prstGeom>
        </p:spPr>
        <p:txBody>
          <a:bodyPr vert="horz" lIns="88214" tIns="44108" rIns="88214" bIns="44108" rtlCol="0"/>
          <a:lstStyle>
            <a:lvl1pPr algn="r">
              <a:defRPr sz="1200"/>
            </a:lvl1pPr>
          </a:lstStyle>
          <a:p>
            <a:fld id="{04D5FAD4-F61B-4A1A-BCB5-31F999EB7513}" type="datetimeFigureOut">
              <a:rPr lang="fr-FR" smtClean="0"/>
              <a:t>07/12/2021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306"/>
            <a:ext cx="2945862" cy="495793"/>
          </a:xfrm>
          <a:prstGeom prst="rect">
            <a:avLst/>
          </a:prstGeom>
        </p:spPr>
        <p:txBody>
          <a:bodyPr vert="horz" lIns="88214" tIns="44108" rIns="88214" bIns="4410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295" y="9429306"/>
            <a:ext cx="2945862" cy="495793"/>
          </a:xfrm>
          <a:prstGeom prst="rect">
            <a:avLst/>
          </a:prstGeom>
        </p:spPr>
        <p:txBody>
          <a:bodyPr vert="horz" lIns="88214" tIns="44108" rIns="88214" bIns="44108" rtlCol="0" anchor="b"/>
          <a:lstStyle>
            <a:lvl1pPr algn="r">
              <a:defRPr sz="1200"/>
            </a:lvl1pPr>
          </a:lstStyle>
          <a:p>
            <a:fld id="{3C22237A-A74A-4B56-8F0E-FF548075CB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995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07/12/2021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25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6842" algn="l" defTabSz="913725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3725" algn="l" defTabSz="913725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0580" algn="l" defTabSz="913725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7449" algn="l" defTabSz="913725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4290" algn="l" defTabSz="9137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132" algn="l" defTabSz="9137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000" algn="l" defTabSz="9137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856" algn="l" defTabSz="9137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6569D-FE61-4368-9BEC-1F74F842BBCD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40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6569D-FE61-4368-9BEC-1F74F842BBCD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889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6569D-FE61-4368-9BEC-1F74F842BBCD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40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6569D-FE61-4368-9BEC-1F74F842BBCD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2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9.xml"/><Relationship Id="rId3" Type="http://schemas.openxmlformats.org/officeDocument/2006/relationships/tags" Target="../tags/tag609.xml"/><Relationship Id="rId7" Type="http://schemas.openxmlformats.org/officeDocument/2006/relationships/tags" Target="../tags/tag613.xml"/><Relationship Id="rId2" Type="http://schemas.openxmlformats.org/officeDocument/2006/relationships/tags" Target="../tags/tag608.xml"/><Relationship Id="rId1" Type="http://schemas.openxmlformats.org/officeDocument/2006/relationships/vmlDrawing" Target="../drawings/vmlDrawing82.vml"/><Relationship Id="rId6" Type="http://schemas.openxmlformats.org/officeDocument/2006/relationships/tags" Target="../tags/tag612.xml"/><Relationship Id="rId5" Type="http://schemas.openxmlformats.org/officeDocument/2006/relationships/tags" Target="../tags/tag611.xml"/><Relationship Id="rId10" Type="http://schemas.openxmlformats.org/officeDocument/2006/relationships/image" Target="../media/image6.emf"/><Relationship Id="rId4" Type="http://schemas.openxmlformats.org/officeDocument/2006/relationships/tags" Target="../tags/tag610.xml"/><Relationship Id="rId9" Type="http://schemas.openxmlformats.org/officeDocument/2006/relationships/oleObject" Target="../embeddings/oleObject82.bin"/></Relationships>
</file>

<file path=ppt/slideLayouts/_rels/slideLayout101.xml.rels><?xml version="1.0" encoding="UTF-8" standalone="yes"?>
<Relationships xmlns="http://schemas.openxmlformats.org/package/2006/relationships"><Relationship Id="rId8" Type="http://schemas.openxmlformats.org/officeDocument/2006/relationships/tags" Target="../tags/tag620.xml"/><Relationship Id="rId3" Type="http://schemas.openxmlformats.org/officeDocument/2006/relationships/tags" Target="../tags/tag615.xml"/><Relationship Id="rId7" Type="http://schemas.openxmlformats.org/officeDocument/2006/relationships/tags" Target="../tags/tag619.xml"/><Relationship Id="rId2" Type="http://schemas.openxmlformats.org/officeDocument/2006/relationships/tags" Target="../tags/tag614.xml"/><Relationship Id="rId1" Type="http://schemas.openxmlformats.org/officeDocument/2006/relationships/vmlDrawing" Target="../drawings/vmlDrawing83.vml"/><Relationship Id="rId6" Type="http://schemas.openxmlformats.org/officeDocument/2006/relationships/tags" Target="../tags/tag618.xml"/><Relationship Id="rId11" Type="http://schemas.openxmlformats.org/officeDocument/2006/relationships/image" Target="../media/image6.emf"/><Relationship Id="rId5" Type="http://schemas.openxmlformats.org/officeDocument/2006/relationships/tags" Target="../tags/tag617.xml"/><Relationship Id="rId10" Type="http://schemas.openxmlformats.org/officeDocument/2006/relationships/oleObject" Target="../embeddings/oleObject83.bin"/><Relationship Id="rId4" Type="http://schemas.openxmlformats.org/officeDocument/2006/relationships/tags" Target="../tags/tag616.xml"/><Relationship Id="rId9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tags" Target="../tags/tag627.xml"/><Relationship Id="rId3" Type="http://schemas.openxmlformats.org/officeDocument/2006/relationships/tags" Target="../tags/tag622.xml"/><Relationship Id="rId7" Type="http://schemas.openxmlformats.org/officeDocument/2006/relationships/tags" Target="../tags/tag626.xml"/><Relationship Id="rId2" Type="http://schemas.openxmlformats.org/officeDocument/2006/relationships/tags" Target="../tags/tag621.xml"/><Relationship Id="rId1" Type="http://schemas.openxmlformats.org/officeDocument/2006/relationships/vmlDrawing" Target="../drawings/vmlDrawing84.vml"/><Relationship Id="rId6" Type="http://schemas.openxmlformats.org/officeDocument/2006/relationships/tags" Target="../tags/tag625.xml"/><Relationship Id="rId11" Type="http://schemas.openxmlformats.org/officeDocument/2006/relationships/image" Target="../media/image6.emf"/><Relationship Id="rId5" Type="http://schemas.openxmlformats.org/officeDocument/2006/relationships/tags" Target="../tags/tag624.xml"/><Relationship Id="rId10" Type="http://schemas.openxmlformats.org/officeDocument/2006/relationships/oleObject" Target="../embeddings/oleObject84.bin"/><Relationship Id="rId4" Type="http://schemas.openxmlformats.org/officeDocument/2006/relationships/tags" Target="../tags/tag623.xml"/><Relationship Id="rId9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8" Type="http://schemas.openxmlformats.org/officeDocument/2006/relationships/tags" Target="../tags/tag634.xml"/><Relationship Id="rId13" Type="http://schemas.openxmlformats.org/officeDocument/2006/relationships/image" Target="../media/image5.png"/><Relationship Id="rId3" Type="http://schemas.openxmlformats.org/officeDocument/2006/relationships/tags" Target="../tags/tag629.xml"/><Relationship Id="rId7" Type="http://schemas.openxmlformats.org/officeDocument/2006/relationships/tags" Target="../tags/tag633.xml"/><Relationship Id="rId12" Type="http://schemas.openxmlformats.org/officeDocument/2006/relationships/image" Target="../media/image4.emf"/><Relationship Id="rId2" Type="http://schemas.openxmlformats.org/officeDocument/2006/relationships/tags" Target="../tags/tag628.xml"/><Relationship Id="rId1" Type="http://schemas.openxmlformats.org/officeDocument/2006/relationships/vmlDrawing" Target="../drawings/vmlDrawing85.vml"/><Relationship Id="rId6" Type="http://schemas.openxmlformats.org/officeDocument/2006/relationships/tags" Target="../tags/tag632.xml"/><Relationship Id="rId11" Type="http://schemas.openxmlformats.org/officeDocument/2006/relationships/oleObject" Target="../embeddings/oleObject85.bin"/><Relationship Id="rId5" Type="http://schemas.openxmlformats.org/officeDocument/2006/relationships/tags" Target="../tags/tag631.xml"/><Relationship Id="rId10" Type="http://schemas.openxmlformats.org/officeDocument/2006/relationships/slideMaster" Target="../slideMasters/slideMaster9.xml"/><Relationship Id="rId4" Type="http://schemas.openxmlformats.org/officeDocument/2006/relationships/tags" Target="../tags/tag630.xml"/><Relationship Id="rId9" Type="http://schemas.openxmlformats.org/officeDocument/2006/relationships/tags" Target="../tags/tag635.xml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tags" Target="../tags/tag642.xml"/><Relationship Id="rId13" Type="http://schemas.openxmlformats.org/officeDocument/2006/relationships/image" Target="../media/image5.png"/><Relationship Id="rId3" Type="http://schemas.openxmlformats.org/officeDocument/2006/relationships/tags" Target="../tags/tag637.xml"/><Relationship Id="rId7" Type="http://schemas.openxmlformats.org/officeDocument/2006/relationships/tags" Target="../tags/tag641.xml"/><Relationship Id="rId12" Type="http://schemas.openxmlformats.org/officeDocument/2006/relationships/image" Target="../media/image4.emf"/><Relationship Id="rId2" Type="http://schemas.openxmlformats.org/officeDocument/2006/relationships/tags" Target="../tags/tag636.xml"/><Relationship Id="rId1" Type="http://schemas.openxmlformats.org/officeDocument/2006/relationships/vmlDrawing" Target="../drawings/vmlDrawing86.vml"/><Relationship Id="rId6" Type="http://schemas.openxmlformats.org/officeDocument/2006/relationships/tags" Target="../tags/tag640.xml"/><Relationship Id="rId11" Type="http://schemas.openxmlformats.org/officeDocument/2006/relationships/oleObject" Target="../embeddings/oleObject86.bin"/><Relationship Id="rId5" Type="http://schemas.openxmlformats.org/officeDocument/2006/relationships/tags" Target="../tags/tag639.xml"/><Relationship Id="rId10" Type="http://schemas.openxmlformats.org/officeDocument/2006/relationships/slideMaster" Target="../slideMasters/slideMaster9.xml"/><Relationship Id="rId4" Type="http://schemas.openxmlformats.org/officeDocument/2006/relationships/tags" Target="../tags/tag638.xml"/><Relationship Id="rId9" Type="http://schemas.openxmlformats.org/officeDocument/2006/relationships/tags" Target="../tags/tag643.xml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tags" Target="../tags/tag650.xml"/><Relationship Id="rId13" Type="http://schemas.openxmlformats.org/officeDocument/2006/relationships/image" Target="../media/image5.png"/><Relationship Id="rId3" Type="http://schemas.openxmlformats.org/officeDocument/2006/relationships/tags" Target="../tags/tag645.xml"/><Relationship Id="rId7" Type="http://schemas.openxmlformats.org/officeDocument/2006/relationships/tags" Target="../tags/tag649.xml"/><Relationship Id="rId12" Type="http://schemas.openxmlformats.org/officeDocument/2006/relationships/image" Target="../media/image4.emf"/><Relationship Id="rId2" Type="http://schemas.openxmlformats.org/officeDocument/2006/relationships/tags" Target="../tags/tag644.xml"/><Relationship Id="rId1" Type="http://schemas.openxmlformats.org/officeDocument/2006/relationships/vmlDrawing" Target="../drawings/vmlDrawing87.vml"/><Relationship Id="rId6" Type="http://schemas.openxmlformats.org/officeDocument/2006/relationships/tags" Target="../tags/tag648.xml"/><Relationship Id="rId11" Type="http://schemas.openxmlformats.org/officeDocument/2006/relationships/oleObject" Target="../embeddings/oleObject87.bin"/><Relationship Id="rId5" Type="http://schemas.openxmlformats.org/officeDocument/2006/relationships/tags" Target="../tags/tag647.xml"/><Relationship Id="rId10" Type="http://schemas.openxmlformats.org/officeDocument/2006/relationships/slideMaster" Target="../slideMasters/slideMaster9.xml"/><Relationship Id="rId4" Type="http://schemas.openxmlformats.org/officeDocument/2006/relationships/tags" Target="../tags/tag646.xml"/><Relationship Id="rId9" Type="http://schemas.openxmlformats.org/officeDocument/2006/relationships/tags" Target="../tags/tag651.xml"/></Relationships>
</file>

<file path=ppt/slideLayouts/_rels/slideLayout106.xml.rels><?xml version="1.0" encoding="UTF-8" standalone="yes"?>
<Relationships xmlns="http://schemas.openxmlformats.org/package/2006/relationships"><Relationship Id="rId8" Type="http://schemas.openxmlformats.org/officeDocument/2006/relationships/tags" Target="../tags/tag658.xml"/><Relationship Id="rId13" Type="http://schemas.openxmlformats.org/officeDocument/2006/relationships/image" Target="../media/image5.png"/><Relationship Id="rId3" Type="http://schemas.openxmlformats.org/officeDocument/2006/relationships/tags" Target="../tags/tag653.xml"/><Relationship Id="rId7" Type="http://schemas.openxmlformats.org/officeDocument/2006/relationships/tags" Target="../tags/tag657.xml"/><Relationship Id="rId12" Type="http://schemas.openxmlformats.org/officeDocument/2006/relationships/image" Target="../media/image8.emf"/><Relationship Id="rId2" Type="http://schemas.openxmlformats.org/officeDocument/2006/relationships/tags" Target="../tags/tag652.xml"/><Relationship Id="rId1" Type="http://schemas.openxmlformats.org/officeDocument/2006/relationships/vmlDrawing" Target="../drawings/vmlDrawing88.vml"/><Relationship Id="rId6" Type="http://schemas.openxmlformats.org/officeDocument/2006/relationships/tags" Target="../tags/tag656.xml"/><Relationship Id="rId11" Type="http://schemas.openxmlformats.org/officeDocument/2006/relationships/oleObject" Target="../embeddings/oleObject88.bin"/><Relationship Id="rId5" Type="http://schemas.openxmlformats.org/officeDocument/2006/relationships/tags" Target="../tags/tag655.xml"/><Relationship Id="rId10" Type="http://schemas.openxmlformats.org/officeDocument/2006/relationships/slideMaster" Target="../slideMasters/slideMaster9.xml"/><Relationship Id="rId4" Type="http://schemas.openxmlformats.org/officeDocument/2006/relationships/tags" Target="../tags/tag654.xml"/><Relationship Id="rId9" Type="http://schemas.openxmlformats.org/officeDocument/2006/relationships/tags" Target="../tags/tag659.xml"/></Relationships>
</file>

<file path=ppt/slideLayouts/_rels/slideLayout107.xml.rels><?xml version="1.0" encoding="UTF-8" standalone="yes"?>
<Relationships xmlns="http://schemas.openxmlformats.org/package/2006/relationships"><Relationship Id="rId8" Type="http://schemas.openxmlformats.org/officeDocument/2006/relationships/tags" Target="../tags/tag666.xml"/><Relationship Id="rId13" Type="http://schemas.openxmlformats.org/officeDocument/2006/relationships/image" Target="../media/image5.png"/><Relationship Id="rId3" Type="http://schemas.openxmlformats.org/officeDocument/2006/relationships/tags" Target="../tags/tag661.xml"/><Relationship Id="rId7" Type="http://schemas.openxmlformats.org/officeDocument/2006/relationships/tags" Target="../tags/tag665.xml"/><Relationship Id="rId12" Type="http://schemas.openxmlformats.org/officeDocument/2006/relationships/image" Target="../media/image4.emf"/><Relationship Id="rId2" Type="http://schemas.openxmlformats.org/officeDocument/2006/relationships/tags" Target="../tags/tag660.xml"/><Relationship Id="rId1" Type="http://schemas.openxmlformats.org/officeDocument/2006/relationships/vmlDrawing" Target="../drawings/vmlDrawing89.vml"/><Relationship Id="rId6" Type="http://schemas.openxmlformats.org/officeDocument/2006/relationships/tags" Target="../tags/tag664.xml"/><Relationship Id="rId11" Type="http://schemas.openxmlformats.org/officeDocument/2006/relationships/oleObject" Target="../embeddings/oleObject89.bin"/><Relationship Id="rId5" Type="http://schemas.openxmlformats.org/officeDocument/2006/relationships/tags" Target="../tags/tag663.xml"/><Relationship Id="rId10" Type="http://schemas.openxmlformats.org/officeDocument/2006/relationships/slideMaster" Target="../slideMasters/slideMaster9.xml"/><Relationship Id="rId4" Type="http://schemas.openxmlformats.org/officeDocument/2006/relationships/tags" Target="../tags/tag662.xml"/><Relationship Id="rId9" Type="http://schemas.openxmlformats.org/officeDocument/2006/relationships/tags" Target="../tags/tag667.xml"/></Relationships>
</file>

<file path=ppt/slideLayouts/_rels/slideLayout108.xml.rels><?xml version="1.0" encoding="UTF-8" standalone="yes"?>
<Relationships xmlns="http://schemas.openxmlformats.org/package/2006/relationships"><Relationship Id="rId8" Type="http://schemas.openxmlformats.org/officeDocument/2006/relationships/tags" Target="../tags/tag674.xml"/><Relationship Id="rId3" Type="http://schemas.openxmlformats.org/officeDocument/2006/relationships/tags" Target="../tags/tag669.xml"/><Relationship Id="rId7" Type="http://schemas.openxmlformats.org/officeDocument/2006/relationships/tags" Target="../tags/tag673.xml"/><Relationship Id="rId12" Type="http://schemas.openxmlformats.org/officeDocument/2006/relationships/image" Target="../media/image5.png"/><Relationship Id="rId2" Type="http://schemas.openxmlformats.org/officeDocument/2006/relationships/tags" Target="../tags/tag668.xml"/><Relationship Id="rId1" Type="http://schemas.openxmlformats.org/officeDocument/2006/relationships/vmlDrawing" Target="../drawings/vmlDrawing90.vml"/><Relationship Id="rId6" Type="http://schemas.openxmlformats.org/officeDocument/2006/relationships/tags" Target="../tags/tag672.xml"/><Relationship Id="rId11" Type="http://schemas.openxmlformats.org/officeDocument/2006/relationships/image" Target="../media/image6.emf"/><Relationship Id="rId5" Type="http://schemas.openxmlformats.org/officeDocument/2006/relationships/tags" Target="../tags/tag671.xml"/><Relationship Id="rId10" Type="http://schemas.openxmlformats.org/officeDocument/2006/relationships/oleObject" Target="../embeddings/oleObject90.bin"/><Relationship Id="rId4" Type="http://schemas.openxmlformats.org/officeDocument/2006/relationships/tags" Target="../tags/tag670.xml"/><Relationship Id="rId9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676.xml"/><Relationship Id="rId7" Type="http://schemas.openxmlformats.org/officeDocument/2006/relationships/oleObject" Target="../embeddings/oleObject91.bin"/><Relationship Id="rId2" Type="http://schemas.openxmlformats.org/officeDocument/2006/relationships/tags" Target="../tags/tag675.xml"/><Relationship Id="rId1" Type="http://schemas.openxmlformats.org/officeDocument/2006/relationships/vmlDrawing" Target="../drawings/vmlDrawing91.v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678.xml"/><Relationship Id="rId4" Type="http://schemas.openxmlformats.org/officeDocument/2006/relationships/tags" Target="../tags/tag677.xml"/><Relationship Id="rId9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2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.v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10" Type="http://schemas.openxmlformats.org/officeDocument/2006/relationships/image" Target="../media/image7.png"/><Relationship Id="rId4" Type="http://schemas.openxmlformats.org/officeDocument/2006/relationships/tags" Target="../tags/tag23.xml"/><Relationship Id="rId9" Type="http://schemas.openxmlformats.org/officeDocument/2006/relationships/image" Target="../media/image6.emf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tags" Target="../tags/tag680.xml"/><Relationship Id="rId7" Type="http://schemas.openxmlformats.org/officeDocument/2006/relationships/image" Target="../media/image10.png"/><Relationship Id="rId2" Type="http://schemas.openxmlformats.org/officeDocument/2006/relationships/tags" Target="../tags/tag679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92.bin"/><Relationship Id="rId4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3" Type="http://schemas.openxmlformats.org/officeDocument/2006/relationships/tags" Target="../tags/tag702.xml"/><Relationship Id="rId7" Type="http://schemas.openxmlformats.org/officeDocument/2006/relationships/slideMaster" Target="../slideMasters/slideMaster10.xml"/><Relationship Id="rId2" Type="http://schemas.openxmlformats.org/officeDocument/2006/relationships/tags" Target="../tags/tag701.xml"/><Relationship Id="rId1" Type="http://schemas.openxmlformats.org/officeDocument/2006/relationships/vmlDrawing" Target="../drawings/vmlDrawing94.vml"/><Relationship Id="rId6" Type="http://schemas.openxmlformats.org/officeDocument/2006/relationships/tags" Target="../tags/tag705.xml"/><Relationship Id="rId5" Type="http://schemas.openxmlformats.org/officeDocument/2006/relationships/tags" Target="../tags/tag704.xml"/><Relationship Id="rId10" Type="http://schemas.openxmlformats.org/officeDocument/2006/relationships/image" Target="../media/image7.png"/><Relationship Id="rId4" Type="http://schemas.openxmlformats.org/officeDocument/2006/relationships/tags" Target="../tags/tag703.xml"/><Relationship Id="rId9" Type="http://schemas.openxmlformats.org/officeDocument/2006/relationships/image" Target="../media/image6.emf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tags" Target="../tags/tag712.xml"/><Relationship Id="rId3" Type="http://schemas.openxmlformats.org/officeDocument/2006/relationships/tags" Target="../tags/tag707.xml"/><Relationship Id="rId7" Type="http://schemas.openxmlformats.org/officeDocument/2006/relationships/tags" Target="../tags/tag711.xml"/><Relationship Id="rId2" Type="http://schemas.openxmlformats.org/officeDocument/2006/relationships/tags" Target="../tags/tag706.xml"/><Relationship Id="rId1" Type="http://schemas.openxmlformats.org/officeDocument/2006/relationships/vmlDrawing" Target="../drawings/vmlDrawing95.vml"/><Relationship Id="rId6" Type="http://schemas.openxmlformats.org/officeDocument/2006/relationships/tags" Target="../tags/tag710.xml"/><Relationship Id="rId11" Type="http://schemas.openxmlformats.org/officeDocument/2006/relationships/image" Target="../media/image4.emf"/><Relationship Id="rId5" Type="http://schemas.openxmlformats.org/officeDocument/2006/relationships/tags" Target="../tags/tag709.xml"/><Relationship Id="rId10" Type="http://schemas.openxmlformats.org/officeDocument/2006/relationships/oleObject" Target="../embeddings/oleObject95.bin"/><Relationship Id="rId4" Type="http://schemas.openxmlformats.org/officeDocument/2006/relationships/tags" Target="../tags/tag708.xml"/><Relationship Id="rId9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0.xml"/><Relationship Id="rId3" Type="http://schemas.openxmlformats.org/officeDocument/2006/relationships/tags" Target="../tags/tag714.xml"/><Relationship Id="rId7" Type="http://schemas.openxmlformats.org/officeDocument/2006/relationships/tags" Target="../tags/tag718.xml"/><Relationship Id="rId2" Type="http://schemas.openxmlformats.org/officeDocument/2006/relationships/tags" Target="../tags/tag713.xml"/><Relationship Id="rId1" Type="http://schemas.openxmlformats.org/officeDocument/2006/relationships/vmlDrawing" Target="../drawings/vmlDrawing96.vml"/><Relationship Id="rId6" Type="http://schemas.openxmlformats.org/officeDocument/2006/relationships/tags" Target="../tags/tag717.xml"/><Relationship Id="rId5" Type="http://schemas.openxmlformats.org/officeDocument/2006/relationships/tags" Target="../tags/tag716.xml"/><Relationship Id="rId10" Type="http://schemas.openxmlformats.org/officeDocument/2006/relationships/image" Target="../media/image6.emf"/><Relationship Id="rId4" Type="http://schemas.openxmlformats.org/officeDocument/2006/relationships/tags" Target="../tags/tag715.xml"/><Relationship Id="rId9" Type="http://schemas.openxmlformats.org/officeDocument/2006/relationships/oleObject" Target="../embeddings/oleObject96.bin"/></Relationships>
</file>

<file path=ppt/slideLayouts/_rels/slideLayout1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0.xml"/><Relationship Id="rId3" Type="http://schemas.openxmlformats.org/officeDocument/2006/relationships/tags" Target="../tags/tag720.xml"/><Relationship Id="rId7" Type="http://schemas.openxmlformats.org/officeDocument/2006/relationships/tags" Target="../tags/tag724.xml"/><Relationship Id="rId2" Type="http://schemas.openxmlformats.org/officeDocument/2006/relationships/tags" Target="../tags/tag719.xml"/><Relationship Id="rId1" Type="http://schemas.openxmlformats.org/officeDocument/2006/relationships/vmlDrawing" Target="../drawings/vmlDrawing97.vml"/><Relationship Id="rId6" Type="http://schemas.openxmlformats.org/officeDocument/2006/relationships/tags" Target="../tags/tag723.xml"/><Relationship Id="rId5" Type="http://schemas.openxmlformats.org/officeDocument/2006/relationships/tags" Target="../tags/tag722.xml"/><Relationship Id="rId10" Type="http://schemas.openxmlformats.org/officeDocument/2006/relationships/image" Target="../media/image6.emf"/><Relationship Id="rId4" Type="http://schemas.openxmlformats.org/officeDocument/2006/relationships/tags" Target="../tags/tag721.xml"/><Relationship Id="rId9" Type="http://schemas.openxmlformats.org/officeDocument/2006/relationships/oleObject" Target="../embeddings/oleObject97.bin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tags" Target="../tags/tag731.xml"/><Relationship Id="rId3" Type="http://schemas.openxmlformats.org/officeDocument/2006/relationships/tags" Target="../tags/tag726.xml"/><Relationship Id="rId7" Type="http://schemas.openxmlformats.org/officeDocument/2006/relationships/tags" Target="../tags/tag730.xml"/><Relationship Id="rId2" Type="http://schemas.openxmlformats.org/officeDocument/2006/relationships/tags" Target="../tags/tag725.xml"/><Relationship Id="rId1" Type="http://schemas.openxmlformats.org/officeDocument/2006/relationships/vmlDrawing" Target="../drawings/vmlDrawing98.vml"/><Relationship Id="rId6" Type="http://schemas.openxmlformats.org/officeDocument/2006/relationships/tags" Target="../tags/tag729.xml"/><Relationship Id="rId11" Type="http://schemas.openxmlformats.org/officeDocument/2006/relationships/image" Target="../media/image6.emf"/><Relationship Id="rId5" Type="http://schemas.openxmlformats.org/officeDocument/2006/relationships/tags" Target="../tags/tag728.xml"/><Relationship Id="rId10" Type="http://schemas.openxmlformats.org/officeDocument/2006/relationships/oleObject" Target="../embeddings/oleObject98.bin"/><Relationship Id="rId4" Type="http://schemas.openxmlformats.org/officeDocument/2006/relationships/tags" Target="../tags/tag727.xml"/><Relationship Id="rId9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8" Type="http://schemas.openxmlformats.org/officeDocument/2006/relationships/tags" Target="../tags/tag738.xml"/><Relationship Id="rId3" Type="http://schemas.openxmlformats.org/officeDocument/2006/relationships/tags" Target="../tags/tag733.xml"/><Relationship Id="rId7" Type="http://schemas.openxmlformats.org/officeDocument/2006/relationships/tags" Target="../tags/tag737.xml"/><Relationship Id="rId2" Type="http://schemas.openxmlformats.org/officeDocument/2006/relationships/tags" Target="../tags/tag732.xml"/><Relationship Id="rId1" Type="http://schemas.openxmlformats.org/officeDocument/2006/relationships/vmlDrawing" Target="../drawings/vmlDrawing99.vml"/><Relationship Id="rId6" Type="http://schemas.openxmlformats.org/officeDocument/2006/relationships/tags" Target="../tags/tag736.xml"/><Relationship Id="rId11" Type="http://schemas.openxmlformats.org/officeDocument/2006/relationships/image" Target="../media/image6.emf"/><Relationship Id="rId5" Type="http://schemas.openxmlformats.org/officeDocument/2006/relationships/tags" Target="../tags/tag735.xml"/><Relationship Id="rId10" Type="http://schemas.openxmlformats.org/officeDocument/2006/relationships/oleObject" Target="../embeddings/oleObject99.bin"/><Relationship Id="rId4" Type="http://schemas.openxmlformats.org/officeDocument/2006/relationships/tags" Target="../tags/tag734.xml"/><Relationship Id="rId9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8" Type="http://schemas.openxmlformats.org/officeDocument/2006/relationships/tags" Target="../tags/tag745.xml"/><Relationship Id="rId13" Type="http://schemas.openxmlformats.org/officeDocument/2006/relationships/image" Target="../media/image5.png"/><Relationship Id="rId3" Type="http://schemas.openxmlformats.org/officeDocument/2006/relationships/tags" Target="../tags/tag740.xml"/><Relationship Id="rId7" Type="http://schemas.openxmlformats.org/officeDocument/2006/relationships/tags" Target="../tags/tag744.xml"/><Relationship Id="rId12" Type="http://schemas.openxmlformats.org/officeDocument/2006/relationships/image" Target="../media/image4.emf"/><Relationship Id="rId2" Type="http://schemas.openxmlformats.org/officeDocument/2006/relationships/tags" Target="../tags/tag739.xml"/><Relationship Id="rId1" Type="http://schemas.openxmlformats.org/officeDocument/2006/relationships/vmlDrawing" Target="../drawings/vmlDrawing100.vml"/><Relationship Id="rId6" Type="http://schemas.openxmlformats.org/officeDocument/2006/relationships/tags" Target="../tags/tag743.xml"/><Relationship Id="rId11" Type="http://schemas.openxmlformats.org/officeDocument/2006/relationships/oleObject" Target="../embeddings/oleObject100.bin"/><Relationship Id="rId5" Type="http://schemas.openxmlformats.org/officeDocument/2006/relationships/tags" Target="../tags/tag742.xml"/><Relationship Id="rId10" Type="http://schemas.openxmlformats.org/officeDocument/2006/relationships/slideMaster" Target="../slideMasters/slideMaster10.xml"/><Relationship Id="rId4" Type="http://schemas.openxmlformats.org/officeDocument/2006/relationships/tags" Target="../tags/tag741.xml"/><Relationship Id="rId9" Type="http://schemas.openxmlformats.org/officeDocument/2006/relationships/tags" Target="../tags/tag746.xml"/></Relationships>
</file>

<file path=ppt/slideLayouts/_rels/slideLayout118.xml.rels><?xml version="1.0" encoding="UTF-8" standalone="yes"?>
<Relationships xmlns="http://schemas.openxmlformats.org/package/2006/relationships"><Relationship Id="rId8" Type="http://schemas.openxmlformats.org/officeDocument/2006/relationships/tags" Target="../tags/tag753.xml"/><Relationship Id="rId13" Type="http://schemas.openxmlformats.org/officeDocument/2006/relationships/image" Target="../media/image5.png"/><Relationship Id="rId3" Type="http://schemas.openxmlformats.org/officeDocument/2006/relationships/tags" Target="../tags/tag748.xml"/><Relationship Id="rId7" Type="http://schemas.openxmlformats.org/officeDocument/2006/relationships/tags" Target="../tags/tag752.xml"/><Relationship Id="rId12" Type="http://schemas.openxmlformats.org/officeDocument/2006/relationships/image" Target="../media/image4.emf"/><Relationship Id="rId2" Type="http://schemas.openxmlformats.org/officeDocument/2006/relationships/tags" Target="../tags/tag747.xml"/><Relationship Id="rId1" Type="http://schemas.openxmlformats.org/officeDocument/2006/relationships/vmlDrawing" Target="../drawings/vmlDrawing101.vml"/><Relationship Id="rId6" Type="http://schemas.openxmlformats.org/officeDocument/2006/relationships/tags" Target="../tags/tag751.xml"/><Relationship Id="rId11" Type="http://schemas.openxmlformats.org/officeDocument/2006/relationships/oleObject" Target="../embeddings/oleObject101.bin"/><Relationship Id="rId5" Type="http://schemas.openxmlformats.org/officeDocument/2006/relationships/tags" Target="../tags/tag750.xml"/><Relationship Id="rId10" Type="http://schemas.openxmlformats.org/officeDocument/2006/relationships/slideMaster" Target="../slideMasters/slideMaster10.xml"/><Relationship Id="rId4" Type="http://schemas.openxmlformats.org/officeDocument/2006/relationships/tags" Target="../tags/tag749.xml"/><Relationship Id="rId9" Type="http://schemas.openxmlformats.org/officeDocument/2006/relationships/tags" Target="../tags/tag754.xml"/></Relationships>
</file>

<file path=ppt/slideLayouts/_rels/slideLayout119.xml.rels><?xml version="1.0" encoding="UTF-8" standalone="yes"?>
<Relationships xmlns="http://schemas.openxmlformats.org/package/2006/relationships"><Relationship Id="rId8" Type="http://schemas.openxmlformats.org/officeDocument/2006/relationships/tags" Target="../tags/tag761.xml"/><Relationship Id="rId13" Type="http://schemas.openxmlformats.org/officeDocument/2006/relationships/image" Target="../media/image5.png"/><Relationship Id="rId3" Type="http://schemas.openxmlformats.org/officeDocument/2006/relationships/tags" Target="../tags/tag756.xml"/><Relationship Id="rId7" Type="http://schemas.openxmlformats.org/officeDocument/2006/relationships/tags" Target="../tags/tag760.xml"/><Relationship Id="rId12" Type="http://schemas.openxmlformats.org/officeDocument/2006/relationships/image" Target="../media/image4.emf"/><Relationship Id="rId2" Type="http://schemas.openxmlformats.org/officeDocument/2006/relationships/tags" Target="../tags/tag755.xml"/><Relationship Id="rId1" Type="http://schemas.openxmlformats.org/officeDocument/2006/relationships/vmlDrawing" Target="../drawings/vmlDrawing102.vml"/><Relationship Id="rId6" Type="http://schemas.openxmlformats.org/officeDocument/2006/relationships/tags" Target="../tags/tag759.xml"/><Relationship Id="rId11" Type="http://schemas.openxmlformats.org/officeDocument/2006/relationships/oleObject" Target="../embeddings/oleObject102.bin"/><Relationship Id="rId5" Type="http://schemas.openxmlformats.org/officeDocument/2006/relationships/tags" Target="../tags/tag758.xml"/><Relationship Id="rId10" Type="http://schemas.openxmlformats.org/officeDocument/2006/relationships/slideMaster" Target="../slideMasters/slideMaster10.xml"/><Relationship Id="rId4" Type="http://schemas.openxmlformats.org/officeDocument/2006/relationships/tags" Target="../tags/tag757.xml"/><Relationship Id="rId9" Type="http://schemas.openxmlformats.org/officeDocument/2006/relationships/tags" Target="../tags/tag76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3.vml"/><Relationship Id="rId6" Type="http://schemas.openxmlformats.org/officeDocument/2006/relationships/tags" Target="../tags/tag30.xml"/><Relationship Id="rId11" Type="http://schemas.openxmlformats.org/officeDocument/2006/relationships/image" Target="../media/image4.emf"/><Relationship Id="rId5" Type="http://schemas.openxmlformats.org/officeDocument/2006/relationships/tags" Target="../tags/tag29.xml"/><Relationship Id="rId10" Type="http://schemas.openxmlformats.org/officeDocument/2006/relationships/oleObject" Target="../embeddings/oleObject3.bin"/><Relationship Id="rId4" Type="http://schemas.openxmlformats.org/officeDocument/2006/relationships/tags" Target="../tags/tag28.xml"/><Relationship Id="rId9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8" Type="http://schemas.openxmlformats.org/officeDocument/2006/relationships/tags" Target="../tags/tag769.xml"/><Relationship Id="rId13" Type="http://schemas.openxmlformats.org/officeDocument/2006/relationships/image" Target="../media/image5.png"/><Relationship Id="rId3" Type="http://schemas.openxmlformats.org/officeDocument/2006/relationships/tags" Target="../tags/tag764.xml"/><Relationship Id="rId7" Type="http://schemas.openxmlformats.org/officeDocument/2006/relationships/tags" Target="../tags/tag768.xml"/><Relationship Id="rId12" Type="http://schemas.openxmlformats.org/officeDocument/2006/relationships/image" Target="../media/image8.emf"/><Relationship Id="rId2" Type="http://schemas.openxmlformats.org/officeDocument/2006/relationships/tags" Target="../tags/tag763.xml"/><Relationship Id="rId1" Type="http://schemas.openxmlformats.org/officeDocument/2006/relationships/vmlDrawing" Target="../drawings/vmlDrawing103.vml"/><Relationship Id="rId6" Type="http://schemas.openxmlformats.org/officeDocument/2006/relationships/tags" Target="../tags/tag767.xml"/><Relationship Id="rId11" Type="http://schemas.openxmlformats.org/officeDocument/2006/relationships/oleObject" Target="../embeddings/oleObject103.bin"/><Relationship Id="rId5" Type="http://schemas.openxmlformats.org/officeDocument/2006/relationships/tags" Target="../tags/tag766.xml"/><Relationship Id="rId10" Type="http://schemas.openxmlformats.org/officeDocument/2006/relationships/slideMaster" Target="../slideMasters/slideMaster10.xml"/><Relationship Id="rId4" Type="http://schemas.openxmlformats.org/officeDocument/2006/relationships/tags" Target="../tags/tag765.xml"/><Relationship Id="rId9" Type="http://schemas.openxmlformats.org/officeDocument/2006/relationships/tags" Target="../tags/tag770.xml"/></Relationships>
</file>

<file path=ppt/slideLayouts/_rels/slideLayout121.xml.rels><?xml version="1.0" encoding="UTF-8" standalone="yes"?>
<Relationships xmlns="http://schemas.openxmlformats.org/package/2006/relationships"><Relationship Id="rId8" Type="http://schemas.openxmlformats.org/officeDocument/2006/relationships/tags" Target="../tags/tag777.xml"/><Relationship Id="rId13" Type="http://schemas.openxmlformats.org/officeDocument/2006/relationships/image" Target="../media/image5.png"/><Relationship Id="rId3" Type="http://schemas.openxmlformats.org/officeDocument/2006/relationships/tags" Target="../tags/tag772.xml"/><Relationship Id="rId7" Type="http://schemas.openxmlformats.org/officeDocument/2006/relationships/tags" Target="../tags/tag776.xml"/><Relationship Id="rId12" Type="http://schemas.openxmlformats.org/officeDocument/2006/relationships/image" Target="../media/image4.emf"/><Relationship Id="rId2" Type="http://schemas.openxmlformats.org/officeDocument/2006/relationships/tags" Target="../tags/tag771.xml"/><Relationship Id="rId1" Type="http://schemas.openxmlformats.org/officeDocument/2006/relationships/vmlDrawing" Target="../drawings/vmlDrawing104.vml"/><Relationship Id="rId6" Type="http://schemas.openxmlformats.org/officeDocument/2006/relationships/tags" Target="../tags/tag775.xml"/><Relationship Id="rId11" Type="http://schemas.openxmlformats.org/officeDocument/2006/relationships/oleObject" Target="../embeddings/oleObject104.bin"/><Relationship Id="rId5" Type="http://schemas.openxmlformats.org/officeDocument/2006/relationships/tags" Target="../tags/tag774.xml"/><Relationship Id="rId10" Type="http://schemas.openxmlformats.org/officeDocument/2006/relationships/slideMaster" Target="../slideMasters/slideMaster10.xml"/><Relationship Id="rId4" Type="http://schemas.openxmlformats.org/officeDocument/2006/relationships/tags" Target="../tags/tag773.xml"/><Relationship Id="rId9" Type="http://schemas.openxmlformats.org/officeDocument/2006/relationships/tags" Target="../tags/tag778.xml"/></Relationships>
</file>

<file path=ppt/slideLayouts/_rels/slideLayout122.xml.rels><?xml version="1.0" encoding="UTF-8" standalone="yes"?>
<Relationships xmlns="http://schemas.openxmlformats.org/package/2006/relationships"><Relationship Id="rId8" Type="http://schemas.openxmlformats.org/officeDocument/2006/relationships/tags" Target="../tags/tag785.xml"/><Relationship Id="rId3" Type="http://schemas.openxmlformats.org/officeDocument/2006/relationships/tags" Target="../tags/tag780.xml"/><Relationship Id="rId7" Type="http://schemas.openxmlformats.org/officeDocument/2006/relationships/tags" Target="../tags/tag784.xml"/><Relationship Id="rId12" Type="http://schemas.openxmlformats.org/officeDocument/2006/relationships/image" Target="../media/image5.png"/><Relationship Id="rId2" Type="http://schemas.openxmlformats.org/officeDocument/2006/relationships/tags" Target="../tags/tag779.xml"/><Relationship Id="rId1" Type="http://schemas.openxmlformats.org/officeDocument/2006/relationships/vmlDrawing" Target="../drawings/vmlDrawing105.vml"/><Relationship Id="rId6" Type="http://schemas.openxmlformats.org/officeDocument/2006/relationships/tags" Target="../tags/tag783.xml"/><Relationship Id="rId11" Type="http://schemas.openxmlformats.org/officeDocument/2006/relationships/image" Target="../media/image6.emf"/><Relationship Id="rId5" Type="http://schemas.openxmlformats.org/officeDocument/2006/relationships/tags" Target="../tags/tag782.xml"/><Relationship Id="rId10" Type="http://schemas.openxmlformats.org/officeDocument/2006/relationships/oleObject" Target="../embeddings/oleObject105.bin"/><Relationship Id="rId4" Type="http://schemas.openxmlformats.org/officeDocument/2006/relationships/tags" Target="../tags/tag781.xml"/><Relationship Id="rId9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787.xml"/><Relationship Id="rId7" Type="http://schemas.openxmlformats.org/officeDocument/2006/relationships/oleObject" Target="../embeddings/oleObject106.bin"/><Relationship Id="rId2" Type="http://schemas.openxmlformats.org/officeDocument/2006/relationships/tags" Target="../tags/tag786.xml"/><Relationship Id="rId1" Type="http://schemas.openxmlformats.org/officeDocument/2006/relationships/vmlDrawing" Target="../drawings/vmlDrawing106.v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789.xml"/><Relationship Id="rId4" Type="http://schemas.openxmlformats.org/officeDocument/2006/relationships/tags" Target="../tags/tag788.xml"/><Relationship Id="rId9" Type="http://schemas.openxmlformats.org/officeDocument/2006/relationships/image" Target="../media/image9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tags" Target="../tags/tag791.xml"/><Relationship Id="rId7" Type="http://schemas.openxmlformats.org/officeDocument/2006/relationships/image" Target="../media/image10.png"/><Relationship Id="rId2" Type="http://schemas.openxmlformats.org/officeDocument/2006/relationships/tags" Target="../tags/tag790.xml"/><Relationship Id="rId1" Type="http://schemas.openxmlformats.org/officeDocument/2006/relationships/vmlDrawing" Target="../drawings/vmlDrawing107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07.bin"/><Relationship Id="rId4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3" Type="http://schemas.openxmlformats.org/officeDocument/2006/relationships/tags" Target="../tags/tag813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812.xml"/><Relationship Id="rId1" Type="http://schemas.openxmlformats.org/officeDocument/2006/relationships/vmlDrawing" Target="../drawings/vmlDrawing109.vml"/><Relationship Id="rId6" Type="http://schemas.openxmlformats.org/officeDocument/2006/relationships/tags" Target="../tags/tag816.xml"/><Relationship Id="rId5" Type="http://schemas.openxmlformats.org/officeDocument/2006/relationships/tags" Target="../tags/tag815.xml"/><Relationship Id="rId10" Type="http://schemas.openxmlformats.org/officeDocument/2006/relationships/image" Target="../media/image7.png"/><Relationship Id="rId4" Type="http://schemas.openxmlformats.org/officeDocument/2006/relationships/tags" Target="../tags/tag814.xml"/><Relationship Id="rId9" Type="http://schemas.openxmlformats.org/officeDocument/2006/relationships/image" Target="../media/image6.emf"/></Relationships>
</file>

<file path=ppt/slideLayouts/_rels/slideLayout127.xml.rels><?xml version="1.0" encoding="UTF-8" standalone="yes"?>
<Relationships xmlns="http://schemas.openxmlformats.org/package/2006/relationships"><Relationship Id="rId8" Type="http://schemas.openxmlformats.org/officeDocument/2006/relationships/tags" Target="../tags/tag823.xml"/><Relationship Id="rId3" Type="http://schemas.openxmlformats.org/officeDocument/2006/relationships/tags" Target="../tags/tag818.xml"/><Relationship Id="rId7" Type="http://schemas.openxmlformats.org/officeDocument/2006/relationships/tags" Target="../tags/tag822.xml"/><Relationship Id="rId2" Type="http://schemas.openxmlformats.org/officeDocument/2006/relationships/tags" Target="../tags/tag817.xml"/><Relationship Id="rId1" Type="http://schemas.openxmlformats.org/officeDocument/2006/relationships/vmlDrawing" Target="../drawings/vmlDrawing110.vml"/><Relationship Id="rId6" Type="http://schemas.openxmlformats.org/officeDocument/2006/relationships/tags" Target="../tags/tag821.xml"/><Relationship Id="rId11" Type="http://schemas.openxmlformats.org/officeDocument/2006/relationships/image" Target="../media/image4.emf"/><Relationship Id="rId5" Type="http://schemas.openxmlformats.org/officeDocument/2006/relationships/tags" Target="../tags/tag820.xml"/><Relationship Id="rId10" Type="http://schemas.openxmlformats.org/officeDocument/2006/relationships/oleObject" Target="../embeddings/oleObject110.bin"/><Relationship Id="rId4" Type="http://schemas.openxmlformats.org/officeDocument/2006/relationships/tags" Target="../tags/tag819.xml"/><Relationship Id="rId9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1.xml"/><Relationship Id="rId3" Type="http://schemas.openxmlformats.org/officeDocument/2006/relationships/tags" Target="../tags/tag825.xml"/><Relationship Id="rId7" Type="http://schemas.openxmlformats.org/officeDocument/2006/relationships/tags" Target="../tags/tag829.xml"/><Relationship Id="rId2" Type="http://schemas.openxmlformats.org/officeDocument/2006/relationships/tags" Target="../tags/tag824.xml"/><Relationship Id="rId1" Type="http://schemas.openxmlformats.org/officeDocument/2006/relationships/vmlDrawing" Target="../drawings/vmlDrawing111.vml"/><Relationship Id="rId6" Type="http://schemas.openxmlformats.org/officeDocument/2006/relationships/tags" Target="../tags/tag828.xml"/><Relationship Id="rId5" Type="http://schemas.openxmlformats.org/officeDocument/2006/relationships/tags" Target="../tags/tag827.xml"/><Relationship Id="rId10" Type="http://schemas.openxmlformats.org/officeDocument/2006/relationships/image" Target="../media/image6.emf"/><Relationship Id="rId4" Type="http://schemas.openxmlformats.org/officeDocument/2006/relationships/tags" Target="../tags/tag826.xml"/><Relationship Id="rId9" Type="http://schemas.openxmlformats.org/officeDocument/2006/relationships/oleObject" Target="../embeddings/oleObject111.bin"/></Relationships>
</file>

<file path=ppt/slideLayouts/_rels/slideLayout1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1.xml"/><Relationship Id="rId3" Type="http://schemas.openxmlformats.org/officeDocument/2006/relationships/tags" Target="../tags/tag831.xml"/><Relationship Id="rId7" Type="http://schemas.openxmlformats.org/officeDocument/2006/relationships/tags" Target="../tags/tag835.xml"/><Relationship Id="rId2" Type="http://schemas.openxmlformats.org/officeDocument/2006/relationships/tags" Target="../tags/tag830.xml"/><Relationship Id="rId1" Type="http://schemas.openxmlformats.org/officeDocument/2006/relationships/vmlDrawing" Target="../drawings/vmlDrawing112.vml"/><Relationship Id="rId6" Type="http://schemas.openxmlformats.org/officeDocument/2006/relationships/tags" Target="../tags/tag834.xml"/><Relationship Id="rId5" Type="http://schemas.openxmlformats.org/officeDocument/2006/relationships/tags" Target="../tags/tag833.xml"/><Relationship Id="rId10" Type="http://schemas.openxmlformats.org/officeDocument/2006/relationships/image" Target="../media/image6.emf"/><Relationship Id="rId4" Type="http://schemas.openxmlformats.org/officeDocument/2006/relationships/tags" Target="../tags/tag832.xml"/><Relationship Id="rId9" Type="http://schemas.openxmlformats.org/officeDocument/2006/relationships/oleObject" Target="../embeddings/oleObject112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vmlDrawing" Target="../drawings/vmlDrawing4.v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10" Type="http://schemas.openxmlformats.org/officeDocument/2006/relationships/image" Target="../media/image6.emf"/><Relationship Id="rId4" Type="http://schemas.openxmlformats.org/officeDocument/2006/relationships/tags" Target="../tags/tag35.xml"/><Relationship Id="rId9" Type="http://schemas.openxmlformats.org/officeDocument/2006/relationships/oleObject" Target="../embeddings/oleObject4.bin"/></Relationships>
</file>

<file path=ppt/slideLayouts/_rels/slideLayout130.xml.rels><?xml version="1.0" encoding="UTF-8" standalone="yes"?>
<Relationships xmlns="http://schemas.openxmlformats.org/package/2006/relationships"><Relationship Id="rId8" Type="http://schemas.openxmlformats.org/officeDocument/2006/relationships/tags" Target="../tags/tag842.xml"/><Relationship Id="rId3" Type="http://schemas.openxmlformats.org/officeDocument/2006/relationships/tags" Target="../tags/tag837.xml"/><Relationship Id="rId7" Type="http://schemas.openxmlformats.org/officeDocument/2006/relationships/tags" Target="../tags/tag841.xml"/><Relationship Id="rId2" Type="http://schemas.openxmlformats.org/officeDocument/2006/relationships/tags" Target="../tags/tag836.xml"/><Relationship Id="rId1" Type="http://schemas.openxmlformats.org/officeDocument/2006/relationships/vmlDrawing" Target="../drawings/vmlDrawing113.vml"/><Relationship Id="rId6" Type="http://schemas.openxmlformats.org/officeDocument/2006/relationships/tags" Target="../tags/tag840.xml"/><Relationship Id="rId11" Type="http://schemas.openxmlformats.org/officeDocument/2006/relationships/image" Target="../media/image6.emf"/><Relationship Id="rId5" Type="http://schemas.openxmlformats.org/officeDocument/2006/relationships/tags" Target="../tags/tag839.xml"/><Relationship Id="rId10" Type="http://schemas.openxmlformats.org/officeDocument/2006/relationships/oleObject" Target="../embeddings/oleObject113.bin"/><Relationship Id="rId4" Type="http://schemas.openxmlformats.org/officeDocument/2006/relationships/tags" Target="../tags/tag838.xml"/><Relationship Id="rId9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8" Type="http://schemas.openxmlformats.org/officeDocument/2006/relationships/tags" Target="../tags/tag849.xml"/><Relationship Id="rId3" Type="http://schemas.openxmlformats.org/officeDocument/2006/relationships/tags" Target="../tags/tag844.xml"/><Relationship Id="rId7" Type="http://schemas.openxmlformats.org/officeDocument/2006/relationships/tags" Target="../tags/tag848.xml"/><Relationship Id="rId2" Type="http://schemas.openxmlformats.org/officeDocument/2006/relationships/tags" Target="../tags/tag843.xml"/><Relationship Id="rId1" Type="http://schemas.openxmlformats.org/officeDocument/2006/relationships/vmlDrawing" Target="../drawings/vmlDrawing114.vml"/><Relationship Id="rId6" Type="http://schemas.openxmlformats.org/officeDocument/2006/relationships/tags" Target="../tags/tag847.xml"/><Relationship Id="rId11" Type="http://schemas.openxmlformats.org/officeDocument/2006/relationships/image" Target="../media/image6.emf"/><Relationship Id="rId5" Type="http://schemas.openxmlformats.org/officeDocument/2006/relationships/tags" Target="../tags/tag846.xml"/><Relationship Id="rId10" Type="http://schemas.openxmlformats.org/officeDocument/2006/relationships/oleObject" Target="../embeddings/oleObject114.bin"/><Relationship Id="rId4" Type="http://schemas.openxmlformats.org/officeDocument/2006/relationships/tags" Target="../tags/tag845.xml"/><Relationship Id="rId9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8" Type="http://schemas.openxmlformats.org/officeDocument/2006/relationships/tags" Target="../tags/tag856.xml"/><Relationship Id="rId13" Type="http://schemas.openxmlformats.org/officeDocument/2006/relationships/image" Target="../media/image5.png"/><Relationship Id="rId3" Type="http://schemas.openxmlformats.org/officeDocument/2006/relationships/tags" Target="../tags/tag851.xml"/><Relationship Id="rId7" Type="http://schemas.openxmlformats.org/officeDocument/2006/relationships/tags" Target="../tags/tag855.xml"/><Relationship Id="rId12" Type="http://schemas.openxmlformats.org/officeDocument/2006/relationships/image" Target="../media/image4.emf"/><Relationship Id="rId2" Type="http://schemas.openxmlformats.org/officeDocument/2006/relationships/tags" Target="../tags/tag850.xml"/><Relationship Id="rId1" Type="http://schemas.openxmlformats.org/officeDocument/2006/relationships/vmlDrawing" Target="../drawings/vmlDrawing115.vml"/><Relationship Id="rId6" Type="http://schemas.openxmlformats.org/officeDocument/2006/relationships/tags" Target="../tags/tag854.xml"/><Relationship Id="rId11" Type="http://schemas.openxmlformats.org/officeDocument/2006/relationships/oleObject" Target="../embeddings/oleObject115.bin"/><Relationship Id="rId5" Type="http://schemas.openxmlformats.org/officeDocument/2006/relationships/tags" Target="../tags/tag853.xml"/><Relationship Id="rId10" Type="http://schemas.openxmlformats.org/officeDocument/2006/relationships/slideMaster" Target="../slideMasters/slideMaster11.xml"/><Relationship Id="rId4" Type="http://schemas.openxmlformats.org/officeDocument/2006/relationships/tags" Target="../tags/tag852.xml"/><Relationship Id="rId9" Type="http://schemas.openxmlformats.org/officeDocument/2006/relationships/tags" Target="../tags/tag857.xml"/></Relationships>
</file>

<file path=ppt/slideLayouts/_rels/slideLayout133.xml.rels><?xml version="1.0" encoding="UTF-8" standalone="yes"?>
<Relationships xmlns="http://schemas.openxmlformats.org/package/2006/relationships"><Relationship Id="rId8" Type="http://schemas.openxmlformats.org/officeDocument/2006/relationships/tags" Target="../tags/tag864.xml"/><Relationship Id="rId13" Type="http://schemas.openxmlformats.org/officeDocument/2006/relationships/image" Target="../media/image5.png"/><Relationship Id="rId3" Type="http://schemas.openxmlformats.org/officeDocument/2006/relationships/tags" Target="../tags/tag859.xml"/><Relationship Id="rId7" Type="http://schemas.openxmlformats.org/officeDocument/2006/relationships/tags" Target="../tags/tag863.xml"/><Relationship Id="rId12" Type="http://schemas.openxmlformats.org/officeDocument/2006/relationships/image" Target="../media/image4.emf"/><Relationship Id="rId2" Type="http://schemas.openxmlformats.org/officeDocument/2006/relationships/tags" Target="../tags/tag858.xml"/><Relationship Id="rId1" Type="http://schemas.openxmlformats.org/officeDocument/2006/relationships/vmlDrawing" Target="../drawings/vmlDrawing116.vml"/><Relationship Id="rId6" Type="http://schemas.openxmlformats.org/officeDocument/2006/relationships/tags" Target="../tags/tag862.xml"/><Relationship Id="rId11" Type="http://schemas.openxmlformats.org/officeDocument/2006/relationships/oleObject" Target="../embeddings/oleObject116.bin"/><Relationship Id="rId5" Type="http://schemas.openxmlformats.org/officeDocument/2006/relationships/tags" Target="../tags/tag861.xml"/><Relationship Id="rId10" Type="http://schemas.openxmlformats.org/officeDocument/2006/relationships/slideMaster" Target="../slideMasters/slideMaster11.xml"/><Relationship Id="rId4" Type="http://schemas.openxmlformats.org/officeDocument/2006/relationships/tags" Target="../tags/tag860.xml"/><Relationship Id="rId9" Type="http://schemas.openxmlformats.org/officeDocument/2006/relationships/tags" Target="../tags/tag865.xml"/></Relationships>
</file>

<file path=ppt/slideLayouts/_rels/slideLayout134.xml.rels><?xml version="1.0" encoding="UTF-8" standalone="yes"?>
<Relationships xmlns="http://schemas.openxmlformats.org/package/2006/relationships"><Relationship Id="rId8" Type="http://schemas.openxmlformats.org/officeDocument/2006/relationships/tags" Target="../tags/tag872.xml"/><Relationship Id="rId13" Type="http://schemas.openxmlformats.org/officeDocument/2006/relationships/image" Target="../media/image5.png"/><Relationship Id="rId3" Type="http://schemas.openxmlformats.org/officeDocument/2006/relationships/tags" Target="../tags/tag867.xml"/><Relationship Id="rId7" Type="http://schemas.openxmlformats.org/officeDocument/2006/relationships/tags" Target="../tags/tag871.xml"/><Relationship Id="rId12" Type="http://schemas.openxmlformats.org/officeDocument/2006/relationships/image" Target="../media/image4.emf"/><Relationship Id="rId2" Type="http://schemas.openxmlformats.org/officeDocument/2006/relationships/tags" Target="../tags/tag866.xml"/><Relationship Id="rId1" Type="http://schemas.openxmlformats.org/officeDocument/2006/relationships/vmlDrawing" Target="../drawings/vmlDrawing117.vml"/><Relationship Id="rId6" Type="http://schemas.openxmlformats.org/officeDocument/2006/relationships/tags" Target="../tags/tag870.xml"/><Relationship Id="rId11" Type="http://schemas.openxmlformats.org/officeDocument/2006/relationships/oleObject" Target="../embeddings/oleObject117.bin"/><Relationship Id="rId5" Type="http://schemas.openxmlformats.org/officeDocument/2006/relationships/tags" Target="../tags/tag869.xml"/><Relationship Id="rId10" Type="http://schemas.openxmlformats.org/officeDocument/2006/relationships/slideMaster" Target="../slideMasters/slideMaster11.xml"/><Relationship Id="rId4" Type="http://schemas.openxmlformats.org/officeDocument/2006/relationships/tags" Target="../tags/tag868.xml"/><Relationship Id="rId9" Type="http://schemas.openxmlformats.org/officeDocument/2006/relationships/tags" Target="../tags/tag873.xml"/></Relationships>
</file>

<file path=ppt/slideLayouts/_rels/slideLayout135.xml.rels><?xml version="1.0" encoding="UTF-8" standalone="yes"?>
<Relationships xmlns="http://schemas.openxmlformats.org/package/2006/relationships"><Relationship Id="rId8" Type="http://schemas.openxmlformats.org/officeDocument/2006/relationships/tags" Target="../tags/tag880.xml"/><Relationship Id="rId13" Type="http://schemas.openxmlformats.org/officeDocument/2006/relationships/image" Target="../media/image5.png"/><Relationship Id="rId3" Type="http://schemas.openxmlformats.org/officeDocument/2006/relationships/tags" Target="../tags/tag875.xml"/><Relationship Id="rId7" Type="http://schemas.openxmlformats.org/officeDocument/2006/relationships/tags" Target="../tags/tag879.xml"/><Relationship Id="rId12" Type="http://schemas.openxmlformats.org/officeDocument/2006/relationships/image" Target="../media/image8.emf"/><Relationship Id="rId2" Type="http://schemas.openxmlformats.org/officeDocument/2006/relationships/tags" Target="../tags/tag874.xml"/><Relationship Id="rId1" Type="http://schemas.openxmlformats.org/officeDocument/2006/relationships/vmlDrawing" Target="../drawings/vmlDrawing118.vml"/><Relationship Id="rId6" Type="http://schemas.openxmlformats.org/officeDocument/2006/relationships/tags" Target="../tags/tag878.xml"/><Relationship Id="rId11" Type="http://schemas.openxmlformats.org/officeDocument/2006/relationships/oleObject" Target="../embeddings/oleObject118.bin"/><Relationship Id="rId5" Type="http://schemas.openxmlformats.org/officeDocument/2006/relationships/tags" Target="../tags/tag877.xml"/><Relationship Id="rId10" Type="http://schemas.openxmlformats.org/officeDocument/2006/relationships/slideMaster" Target="../slideMasters/slideMaster11.xml"/><Relationship Id="rId4" Type="http://schemas.openxmlformats.org/officeDocument/2006/relationships/tags" Target="../tags/tag876.xml"/><Relationship Id="rId9" Type="http://schemas.openxmlformats.org/officeDocument/2006/relationships/tags" Target="../tags/tag881.xml"/></Relationships>
</file>

<file path=ppt/slideLayouts/_rels/slideLayout136.xml.rels><?xml version="1.0" encoding="UTF-8" standalone="yes"?>
<Relationships xmlns="http://schemas.openxmlformats.org/package/2006/relationships"><Relationship Id="rId8" Type="http://schemas.openxmlformats.org/officeDocument/2006/relationships/tags" Target="../tags/tag888.xml"/><Relationship Id="rId13" Type="http://schemas.openxmlformats.org/officeDocument/2006/relationships/image" Target="../media/image5.png"/><Relationship Id="rId3" Type="http://schemas.openxmlformats.org/officeDocument/2006/relationships/tags" Target="../tags/tag883.xml"/><Relationship Id="rId7" Type="http://schemas.openxmlformats.org/officeDocument/2006/relationships/tags" Target="../tags/tag887.xml"/><Relationship Id="rId12" Type="http://schemas.openxmlformats.org/officeDocument/2006/relationships/image" Target="../media/image4.emf"/><Relationship Id="rId2" Type="http://schemas.openxmlformats.org/officeDocument/2006/relationships/tags" Target="../tags/tag882.xml"/><Relationship Id="rId1" Type="http://schemas.openxmlformats.org/officeDocument/2006/relationships/vmlDrawing" Target="../drawings/vmlDrawing119.vml"/><Relationship Id="rId6" Type="http://schemas.openxmlformats.org/officeDocument/2006/relationships/tags" Target="../tags/tag886.xml"/><Relationship Id="rId11" Type="http://schemas.openxmlformats.org/officeDocument/2006/relationships/oleObject" Target="../embeddings/oleObject119.bin"/><Relationship Id="rId5" Type="http://schemas.openxmlformats.org/officeDocument/2006/relationships/tags" Target="../tags/tag885.xml"/><Relationship Id="rId10" Type="http://schemas.openxmlformats.org/officeDocument/2006/relationships/slideMaster" Target="../slideMasters/slideMaster11.xml"/><Relationship Id="rId4" Type="http://schemas.openxmlformats.org/officeDocument/2006/relationships/tags" Target="../tags/tag884.xml"/><Relationship Id="rId9" Type="http://schemas.openxmlformats.org/officeDocument/2006/relationships/tags" Target="../tags/tag889.xml"/></Relationships>
</file>

<file path=ppt/slideLayouts/_rels/slideLayout137.xml.rels><?xml version="1.0" encoding="UTF-8" standalone="yes"?>
<Relationships xmlns="http://schemas.openxmlformats.org/package/2006/relationships"><Relationship Id="rId8" Type="http://schemas.openxmlformats.org/officeDocument/2006/relationships/tags" Target="../tags/tag896.xml"/><Relationship Id="rId3" Type="http://schemas.openxmlformats.org/officeDocument/2006/relationships/tags" Target="../tags/tag891.xml"/><Relationship Id="rId7" Type="http://schemas.openxmlformats.org/officeDocument/2006/relationships/tags" Target="../tags/tag895.xml"/><Relationship Id="rId12" Type="http://schemas.openxmlformats.org/officeDocument/2006/relationships/image" Target="../media/image5.png"/><Relationship Id="rId2" Type="http://schemas.openxmlformats.org/officeDocument/2006/relationships/tags" Target="../tags/tag890.xml"/><Relationship Id="rId1" Type="http://schemas.openxmlformats.org/officeDocument/2006/relationships/vmlDrawing" Target="../drawings/vmlDrawing120.vml"/><Relationship Id="rId6" Type="http://schemas.openxmlformats.org/officeDocument/2006/relationships/tags" Target="../tags/tag894.xml"/><Relationship Id="rId11" Type="http://schemas.openxmlformats.org/officeDocument/2006/relationships/image" Target="../media/image6.emf"/><Relationship Id="rId5" Type="http://schemas.openxmlformats.org/officeDocument/2006/relationships/tags" Target="../tags/tag893.xml"/><Relationship Id="rId10" Type="http://schemas.openxmlformats.org/officeDocument/2006/relationships/oleObject" Target="../embeddings/oleObject120.bin"/><Relationship Id="rId4" Type="http://schemas.openxmlformats.org/officeDocument/2006/relationships/tags" Target="../tags/tag892.xml"/><Relationship Id="rId9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898.xml"/><Relationship Id="rId7" Type="http://schemas.openxmlformats.org/officeDocument/2006/relationships/oleObject" Target="../embeddings/oleObject121.bin"/><Relationship Id="rId2" Type="http://schemas.openxmlformats.org/officeDocument/2006/relationships/tags" Target="../tags/tag897.xml"/><Relationship Id="rId1" Type="http://schemas.openxmlformats.org/officeDocument/2006/relationships/vmlDrawing" Target="../drawings/vmlDrawing121.v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900.xml"/><Relationship Id="rId4" Type="http://schemas.openxmlformats.org/officeDocument/2006/relationships/tags" Target="../tags/tag899.xml"/><Relationship Id="rId9" Type="http://schemas.openxmlformats.org/officeDocument/2006/relationships/image" Target="../media/image9.pn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tags" Target="../tags/tag902.xml"/><Relationship Id="rId7" Type="http://schemas.openxmlformats.org/officeDocument/2006/relationships/image" Target="../media/image10.png"/><Relationship Id="rId2" Type="http://schemas.openxmlformats.org/officeDocument/2006/relationships/tags" Target="../tags/tag901.xml"/><Relationship Id="rId1" Type="http://schemas.openxmlformats.org/officeDocument/2006/relationships/vmlDrawing" Target="../drawings/vmlDrawing12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22.bin"/><Relationship Id="rId4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vmlDrawing" Target="../drawings/vmlDrawing5.v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10" Type="http://schemas.openxmlformats.org/officeDocument/2006/relationships/image" Target="../media/image6.emf"/><Relationship Id="rId4" Type="http://schemas.openxmlformats.org/officeDocument/2006/relationships/tags" Target="../tags/tag41.xml"/><Relationship Id="rId9" Type="http://schemas.openxmlformats.org/officeDocument/2006/relationships/oleObject" Target="../embeddings/oleObject5.bin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8" Type="http://schemas.openxmlformats.org/officeDocument/2006/relationships/tags" Target="../tags/tag909.xml"/><Relationship Id="rId3" Type="http://schemas.openxmlformats.org/officeDocument/2006/relationships/tags" Target="../tags/tag904.xml"/><Relationship Id="rId7" Type="http://schemas.openxmlformats.org/officeDocument/2006/relationships/tags" Target="../tags/tag908.xml"/><Relationship Id="rId2" Type="http://schemas.openxmlformats.org/officeDocument/2006/relationships/tags" Target="../tags/tag903.xml"/><Relationship Id="rId1" Type="http://schemas.openxmlformats.org/officeDocument/2006/relationships/vmlDrawing" Target="../drawings/vmlDrawing123.vml"/><Relationship Id="rId6" Type="http://schemas.openxmlformats.org/officeDocument/2006/relationships/tags" Target="../tags/tag907.xml"/><Relationship Id="rId11" Type="http://schemas.openxmlformats.org/officeDocument/2006/relationships/image" Target="../media/image4.emf"/><Relationship Id="rId5" Type="http://schemas.openxmlformats.org/officeDocument/2006/relationships/tags" Target="../tags/tag906.xml"/><Relationship Id="rId10" Type="http://schemas.openxmlformats.org/officeDocument/2006/relationships/oleObject" Target="../embeddings/oleObject123.bin"/><Relationship Id="rId4" Type="http://schemas.openxmlformats.org/officeDocument/2006/relationships/tags" Target="../tags/tag905.xml"/><Relationship Id="rId9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2" Type="http://schemas.openxmlformats.org/officeDocument/2006/relationships/tags" Target="../tags/tag45.xml"/><Relationship Id="rId1" Type="http://schemas.openxmlformats.org/officeDocument/2006/relationships/vmlDrawing" Target="../drawings/vmlDrawing6.vml"/><Relationship Id="rId6" Type="http://schemas.openxmlformats.org/officeDocument/2006/relationships/tags" Target="../tags/tag49.xml"/><Relationship Id="rId11" Type="http://schemas.openxmlformats.org/officeDocument/2006/relationships/image" Target="../media/image6.emf"/><Relationship Id="rId5" Type="http://schemas.openxmlformats.org/officeDocument/2006/relationships/tags" Target="../tags/tag48.xml"/><Relationship Id="rId10" Type="http://schemas.openxmlformats.org/officeDocument/2006/relationships/oleObject" Target="../embeddings/oleObject6.bin"/><Relationship Id="rId4" Type="http://schemas.openxmlformats.org/officeDocument/2006/relationships/tags" Target="../tags/tag47.xml"/><Relationship Id="rId9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8" Type="http://schemas.openxmlformats.org/officeDocument/2006/relationships/tags" Target="../tags/tag916.xml"/><Relationship Id="rId3" Type="http://schemas.openxmlformats.org/officeDocument/2006/relationships/tags" Target="../tags/tag911.xml"/><Relationship Id="rId7" Type="http://schemas.openxmlformats.org/officeDocument/2006/relationships/tags" Target="../tags/tag915.xml"/><Relationship Id="rId2" Type="http://schemas.openxmlformats.org/officeDocument/2006/relationships/tags" Target="../tags/tag910.xml"/><Relationship Id="rId1" Type="http://schemas.openxmlformats.org/officeDocument/2006/relationships/vmlDrawing" Target="../drawings/vmlDrawing124.vml"/><Relationship Id="rId6" Type="http://schemas.openxmlformats.org/officeDocument/2006/relationships/tags" Target="../tags/tag914.xml"/><Relationship Id="rId11" Type="http://schemas.openxmlformats.org/officeDocument/2006/relationships/image" Target="../media/image4.emf"/><Relationship Id="rId5" Type="http://schemas.openxmlformats.org/officeDocument/2006/relationships/tags" Target="../tags/tag913.xml"/><Relationship Id="rId10" Type="http://schemas.openxmlformats.org/officeDocument/2006/relationships/oleObject" Target="../embeddings/oleObject124.bin"/><Relationship Id="rId4" Type="http://schemas.openxmlformats.org/officeDocument/2006/relationships/tags" Target="../tags/tag912.xml"/><Relationship Id="rId9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3" Type="http://schemas.openxmlformats.org/officeDocument/2006/relationships/tags" Target="../tags/tag938.xml"/><Relationship Id="rId7" Type="http://schemas.openxmlformats.org/officeDocument/2006/relationships/slideMaster" Target="../slideMasters/slideMaster14.xml"/><Relationship Id="rId2" Type="http://schemas.openxmlformats.org/officeDocument/2006/relationships/tags" Target="../tags/tag937.xml"/><Relationship Id="rId1" Type="http://schemas.openxmlformats.org/officeDocument/2006/relationships/vmlDrawing" Target="../drawings/vmlDrawing126.vml"/><Relationship Id="rId6" Type="http://schemas.openxmlformats.org/officeDocument/2006/relationships/tags" Target="../tags/tag941.xml"/><Relationship Id="rId5" Type="http://schemas.openxmlformats.org/officeDocument/2006/relationships/tags" Target="../tags/tag940.xml"/><Relationship Id="rId10" Type="http://schemas.openxmlformats.org/officeDocument/2006/relationships/image" Target="../media/image7.png"/><Relationship Id="rId4" Type="http://schemas.openxmlformats.org/officeDocument/2006/relationships/tags" Target="../tags/tag939.xml"/><Relationship Id="rId9" Type="http://schemas.openxmlformats.org/officeDocument/2006/relationships/image" Target="../media/image6.emf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vmlDrawing" Target="../drawings/vmlDrawing7.vml"/><Relationship Id="rId6" Type="http://schemas.openxmlformats.org/officeDocument/2006/relationships/tags" Target="../tags/tag56.xml"/><Relationship Id="rId11" Type="http://schemas.openxmlformats.org/officeDocument/2006/relationships/image" Target="../media/image6.emf"/><Relationship Id="rId5" Type="http://schemas.openxmlformats.org/officeDocument/2006/relationships/tags" Target="../tags/tag55.xml"/><Relationship Id="rId10" Type="http://schemas.openxmlformats.org/officeDocument/2006/relationships/oleObject" Target="../embeddings/oleObject7.bin"/><Relationship Id="rId4" Type="http://schemas.openxmlformats.org/officeDocument/2006/relationships/tags" Target="../tags/tag54.xml"/><Relationship Id="rId9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8" Type="http://schemas.openxmlformats.org/officeDocument/2006/relationships/tags" Target="../tags/tag948.xml"/><Relationship Id="rId3" Type="http://schemas.openxmlformats.org/officeDocument/2006/relationships/tags" Target="../tags/tag943.xml"/><Relationship Id="rId7" Type="http://schemas.openxmlformats.org/officeDocument/2006/relationships/tags" Target="../tags/tag947.xml"/><Relationship Id="rId2" Type="http://schemas.openxmlformats.org/officeDocument/2006/relationships/tags" Target="../tags/tag942.xml"/><Relationship Id="rId1" Type="http://schemas.openxmlformats.org/officeDocument/2006/relationships/vmlDrawing" Target="../drawings/vmlDrawing127.vml"/><Relationship Id="rId6" Type="http://schemas.openxmlformats.org/officeDocument/2006/relationships/tags" Target="../tags/tag946.xml"/><Relationship Id="rId11" Type="http://schemas.openxmlformats.org/officeDocument/2006/relationships/image" Target="../media/image4.emf"/><Relationship Id="rId5" Type="http://schemas.openxmlformats.org/officeDocument/2006/relationships/tags" Target="../tags/tag945.xml"/><Relationship Id="rId10" Type="http://schemas.openxmlformats.org/officeDocument/2006/relationships/oleObject" Target="../embeddings/oleObject127.bin"/><Relationship Id="rId4" Type="http://schemas.openxmlformats.org/officeDocument/2006/relationships/tags" Target="../tags/tag944.xml"/><Relationship Id="rId9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4.xml"/><Relationship Id="rId3" Type="http://schemas.openxmlformats.org/officeDocument/2006/relationships/tags" Target="../tags/tag950.xml"/><Relationship Id="rId7" Type="http://schemas.openxmlformats.org/officeDocument/2006/relationships/tags" Target="../tags/tag954.xml"/><Relationship Id="rId2" Type="http://schemas.openxmlformats.org/officeDocument/2006/relationships/tags" Target="../tags/tag949.xml"/><Relationship Id="rId1" Type="http://schemas.openxmlformats.org/officeDocument/2006/relationships/vmlDrawing" Target="../drawings/vmlDrawing128.vml"/><Relationship Id="rId6" Type="http://schemas.openxmlformats.org/officeDocument/2006/relationships/tags" Target="../tags/tag953.xml"/><Relationship Id="rId5" Type="http://schemas.openxmlformats.org/officeDocument/2006/relationships/tags" Target="../tags/tag952.xml"/><Relationship Id="rId10" Type="http://schemas.openxmlformats.org/officeDocument/2006/relationships/image" Target="../media/image6.emf"/><Relationship Id="rId4" Type="http://schemas.openxmlformats.org/officeDocument/2006/relationships/tags" Target="../tags/tag951.xml"/><Relationship Id="rId9" Type="http://schemas.openxmlformats.org/officeDocument/2006/relationships/oleObject" Target="../embeddings/oleObject128.bin"/></Relationships>
</file>

<file path=ppt/slideLayouts/_rels/slideLayout16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4.xml"/><Relationship Id="rId3" Type="http://schemas.openxmlformats.org/officeDocument/2006/relationships/tags" Target="../tags/tag956.xml"/><Relationship Id="rId7" Type="http://schemas.openxmlformats.org/officeDocument/2006/relationships/tags" Target="../tags/tag960.xml"/><Relationship Id="rId2" Type="http://schemas.openxmlformats.org/officeDocument/2006/relationships/tags" Target="../tags/tag955.xml"/><Relationship Id="rId1" Type="http://schemas.openxmlformats.org/officeDocument/2006/relationships/vmlDrawing" Target="../drawings/vmlDrawing129.vml"/><Relationship Id="rId6" Type="http://schemas.openxmlformats.org/officeDocument/2006/relationships/tags" Target="../tags/tag959.xml"/><Relationship Id="rId5" Type="http://schemas.openxmlformats.org/officeDocument/2006/relationships/tags" Target="../tags/tag958.xml"/><Relationship Id="rId10" Type="http://schemas.openxmlformats.org/officeDocument/2006/relationships/image" Target="../media/image6.emf"/><Relationship Id="rId4" Type="http://schemas.openxmlformats.org/officeDocument/2006/relationships/tags" Target="../tags/tag957.xml"/><Relationship Id="rId9" Type="http://schemas.openxmlformats.org/officeDocument/2006/relationships/oleObject" Target="../embeddings/oleObject129.bin"/></Relationships>
</file>

<file path=ppt/slideLayouts/_rels/slideLayout163.xml.rels><?xml version="1.0" encoding="UTF-8" standalone="yes"?>
<Relationships xmlns="http://schemas.openxmlformats.org/package/2006/relationships"><Relationship Id="rId8" Type="http://schemas.openxmlformats.org/officeDocument/2006/relationships/tags" Target="../tags/tag967.xml"/><Relationship Id="rId3" Type="http://schemas.openxmlformats.org/officeDocument/2006/relationships/tags" Target="../tags/tag962.xml"/><Relationship Id="rId7" Type="http://schemas.openxmlformats.org/officeDocument/2006/relationships/tags" Target="../tags/tag966.xml"/><Relationship Id="rId2" Type="http://schemas.openxmlformats.org/officeDocument/2006/relationships/tags" Target="../tags/tag961.xml"/><Relationship Id="rId1" Type="http://schemas.openxmlformats.org/officeDocument/2006/relationships/vmlDrawing" Target="../drawings/vmlDrawing130.vml"/><Relationship Id="rId6" Type="http://schemas.openxmlformats.org/officeDocument/2006/relationships/tags" Target="../tags/tag965.xml"/><Relationship Id="rId11" Type="http://schemas.openxmlformats.org/officeDocument/2006/relationships/image" Target="../media/image6.emf"/><Relationship Id="rId5" Type="http://schemas.openxmlformats.org/officeDocument/2006/relationships/tags" Target="../tags/tag964.xml"/><Relationship Id="rId10" Type="http://schemas.openxmlformats.org/officeDocument/2006/relationships/oleObject" Target="../embeddings/oleObject130.bin"/><Relationship Id="rId4" Type="http://schemas.openxmlformats.org/officeDocument/2006/relationships/tags" Target="../tags/tag963.xml"/><Relationship Id="rId9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8" Type="http://schemas.openxmlformats.org/officeDocument/2006/relationships/tags" Target="../tags/tag974.xml"/><Relationship Id="rId3" Type="http://schemas.openxmlformats.org/officeDocument/2006/relationships/tags" Target="../tags/tag969.xml"/><Relationship Id="rId7" Type="http://schemas.openxmlformats.org/officeDocument/2006/relationships/tags" Target="../tags/tag973.xml"/><Relationship Id="rId2" Type="http://schemas.openxmlformats.org/officeDocument/2006/relationships/tags" Target="../tags/tag968.xml"/><Relationship Id="rId1" Type="http://schemas.openxmlformats.org/officeDocument/2006/relationships/vmlDrawing" Target="../drawings/vmlDrawing131.vml"/><Relationship Id="rId6" Type="http://schemas.openxmlformats.org/officeDocument/2006/relationships/tags" Target="../tags/tag972.xml"/><Relationship Id="rId11" Type="http://schemas.openxmlformats.org/officeDocument/2006/relationships/image" Target="../media/image6.emf"/><Relationship Id="rId5" Type="http://schemas.openxmlformats.org/officeDocument/2006/relationships/tags" Target="../tags/tag971.xml"/><Relationship Id="rId10" Type="http://schemas.openxmlformats.org/officeDocument/2006/relationships/oleObject" Target="../embeddings/oleObject131.bin"/><Relationship Id="rId4" Type="http://schemas.openxmlformats.org/officeDocument/2006/relationships/tags" Target="../tags/tag970.xml"/><Relationship Id="rId9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8" Type="http://schemas.openxmlformats.org/officeDocument/2006/relationships/tags" Target="../tags/tag981.xml"/><Relationship Id="rId13" Type="http://schemas.openxmlformats.org/officeDocument/2006/relationships/image" Target="../media/image5.png"/><Relationship Id="rId3" Type="http://schemas.openxmlformats.org/officeDocument/2006/relationships/tags" Target="../tags/tag976.xml"/><Relationship Id="rId7" Type="http://schemas.openxmlformats.org/officeDocument/2006/relationships/tags" Target="../tags/tag980.xml"/><Relationship Id="rId12" Type="http://schemas.openxmlformats.org/officeDocument/2006/relationships/image" Target="../media/image4.emf"/><Relationship Id="rId2" Type="http://schemas.openxmlformats.org/officeDocument/2006/relationships/tags" Target="../tags/tag975.xml"/><Relationship Id="rId1" Type="http://schemas.openxmlformats.org/officeDocument/2006/relationships/vmlDrawing" Target="../drawings/vmlDrawing132.vml"/><Relationship Id="rId6" Type="http://schemas.openxmlformats.org/officeDocument/2006/relationships/tags" Target="../tags/tag979.xml"/><Relationship Id="rId11" Type="http://schemas.openxmlformats.org/officeDocument/2006/relationships/oleObject" Target="../embeddings/oleObject132.bin"/><Relationship Id="rId5" Type="http://schemas.openxmlformats.org/officeDocument/2006/relationships/tags" Target="../tags/tag978.xml"/><Relationship Id="rId10" Type="http://schemas.openxmlformats.org/officeDocument/2006/relationships/slideMaster" Target="../slideMasters/slideMaster14.xml"/><Relationship Id="rId4" Type="http://schemas.openxmlformats.org/officeDocument/2006/relationships/tags" Target="../tags/tag977.xml"/><Relationship Id="rId9" Type="http://schemas.openxmlformats.org/officeDocument/2006/relationships/tags" Target="../tags/tag982.xml"/></Relationships>
</file>

<file path=ppt/slideLayouts/_rels/slideLayout166.xml.rels><?xml version="1.0" encoding="UTF-8" standalone="yes"?>
<Relationships xmlns="http://schemas.openxmlformats.org/package/2006/relationships"><Relationship Id="rId8" Type="http://schemas.openxmlformats.org/officeDocument/2006/relationships/tags" Target="../tags/tag989.xml"/><Relationship Id="rId13" Type="http://schemas.openxmlformats.org/officeDocument/2006/relationships/image" Target="../media/image5.png"/><Relationship Id="rId3" Type="http://schemas.openxmlformats.org/officeDocument/2006/relationships/tags" Target="../tags/tag984.xml"/><Relationship Id="rId7" Type="http://schemas.openxmlformats.org/officeDocument/2006/relationships/tags" Target="../tags/tag988.xml"/><Relationship Id="rId12" Type="http://schemas.openxmlformats.org/officeDocument/2006/relationships/image" Target="../media/image4.emf"/><Relationship Id="rId2" Type="http://schemas.openxmlformats.org/officeDocument/2006/relationships/tags" Target="../tags/tag983.xml"/><Relationship Id="rId1" Type="http://schemas.openxmlformats.org/officeDocument/2006/relationships/vmlDrawing" Target="../drawings/vmlDrawing133.vml"/><Relationship Id="rId6" Type="http://schemas.openxmlformats.org/officeDocument/2006/relationships/tags" Target="../tags/tag987.xml"/><Relationship Id="rId11" Type="http://schemas.openxmlformats.org/officeDocument/2006/relationships/oleObject" Target="../embeddings/oleObject133.bin"/><Relationship Id="rId5" Type="http://schemas.openxmlformats.org/officeDocument/2006/relationships/tags" Target="../tags/tag986.xml"/><Relationship Id="rId10" Type="http://schemas.openxmlformats.org/officeDocument/2006/relationships/slideMaster" Target="../slideMasters/slideMaster14.xml"/><Relationship Id="rId4" Type="http://schemas.openxmlformats.org/officeDocument/2006/relationships/tags" Target="../tags/tag985.xml"/><Relationship Id="rId9" Type="http://schemas.openxmlformats.org/officeDocument/2006/relationships/tags" Target="../tags/tag990.xml"/></Relationships>
</file>

<file path=ppt/slideLayouts/_rels/slideLayout167.xml.rels><?xml version="1.0" encoding="UTF-8" standalone="yes"?>
<Relationships xmlns="http://schemas.openxmlformats.org/package/2006/relationships"><Relationship Id="rId8" Type="http://schemas.openxmlformats.org/officeDocument/2006/relationships/tags" Target="../tags/tag997.xml"/><Relationship Id="rId13" Type="http://schemas.openxmlformats.org/officeDocument/2006/relationships/image" Target="../media/image5.png"/><Relationship Id="rId3" Type="http://schemas.openxmlformats.org/officeDocument/2006/relationships/tags" Target="../tags/tag992.xml"/><Relationship Id="rId7" Type="http://schemas.openxmlformats.org/officeDocument/2006/relationships/tags" Target="../tags/tag996.xml"/><Relationship Id="rId12" Type="http://schemas.openxmlformats.org/officeDocument/2006/relationships/image" Target="../media/image4.emf"/><Relationship Id="rId2" Type="http://schemas.openxmlformats.org/officeDocument/2006/relationships/tags" Target="../tags/tag991.xml"/><Relationship Id="rId1" Type="http://schemas.openxmlformats.org/officeDocument/2006/relationships/vmlDrawing" Target="../drawings/vmlDrawing134.vml"/><Relationship Id="rId6" Type="http://schemas.openxmlformats.org/officeDocument/2006/relationships/tags" Target="../tags/tag995.xml"/><Relationship Id="rId11" Type="http://schemas.openxmlformats.org/officeDocument/2006/relationships/oleObject" Target="../embeddings/oleObject134.bin"/><Relationship Id="rId5" Type="http://schemas.openxmlformats.org/officeDocument/2006/relationships/tags" Target="../tags/tag994.xml"/><Relationship Id="rId10" Type="http://schemas.openxmlformats.org/officeDocument/2006/relationships/slideMaster" Target="../slideMasters/slideMaster14.xml"/><Relationship Id="rId4" Type="http://schemas.openxmlformats.org/officeDocument/2006/relationships/tags" Target="../tags/tag993.xml"/><Relationship Id="rId9" Type="http://schemas.openxmlformats.org/officeDocument/2006/relationships/tags" Target="../tags/tag998.xml"/></Relationships>
</file>

<file path=ppt/slideLayouts/_rels/slideLayout168.xml.rels><?xml version="1.0" encoding="UTF-8" standalone="yes"?>
<Relationships xmlns="http://schemas.openxmlformats.org/package/2006/relationships"><Relationship Id="rId8" Type="http://schemas.openxmlformats.org/officeDocument/2006/relationships/tags" Target="../tags/tag1005.xml"/><Relationship Id="rId13" Type="http://schemas.openxmlformats.org/officeDocument/2006/relationships/image" Target="../media/image5.png"/><Relationship Id="rId3" Type="http://schemas.openxmlformats.org/officeDocument/2006/relationships/tags" Target="../tags/tag1000.xml"/><Relationship Id="rId7" Type="http://schemas.openxmlformats.org/officeDocument/2006/relationships/tags" Target="../tags/tag1004.xml"/><Relationship Id="rId12" Type="http://schemas.openxmlformats.org/officeDocument/2006/relationships/image" Target="../media/image8.emf"/><Relationship Id="rId2" Type="http://schemas.openxmlformats.org/officeDocument/2006/relationships/tags" Target="../tags/tag999.xml"/><Relationship Id="rId1" Type="http://schemas.openxmlformats.org/officeDocument/2006/relationships/vmlDrawing" Target="../drawings/vmlDrawing135.vml"/><Relationship Id="rId6" Type="http://schemas.openxmlformats.org/officeDocument/2006/relationships/tags" Target="../tags/tag1003.xml"/><Relationship Id="rId11" Type="http://schemas.openxmlformats.org/officeDocument/2006/relationships/oleObject" Target="../embeddings/oleObject135.bin"/><Relationship Id="rId5" Type="http://schemas.openxmlformats.org/officeDocument/2006/relationships/tags" Target="../tags/tag1002.xml"/><Relationship Id="rId10" Type="http://schemas.openxmlformats.org/officeDocument/2006/relationships/slideMaster" Target="../slideMasters/slideMaster14.xml"/><Relationship Id="rId4" Type="http://schemas.openxmlformats.org/officeDocument/2006/relationships/tags" Target="../tags/tag1001.xml"/><Relationship Id="rId9" Type="http://schemas.openxmlformats.org/officeDocument/2006/relationships/tags" Target="../tags/tag1006.xml"/></Relationships>
</file>

<file path=ppt/slideLayouts/_rels/slideLayout169.xml.rels><?xml version="1.0" encoding="UTF-8" standalone="yes"?>
<Relationships xmlns="http://schemas.openxmlformats.org/package/2006/relationships"><Relationship Id="rId8" Type="http://schemas.openxmlformats.org/officeDocument/2006/relationships/tags" Target="../tags/tag1013.xml"/><Relationship Id="rId13" Type="http://schemas.openxmlformats.org/officeDocument/2006/relationships/image" Target="../media/image5.png"/><Relationship Id="rId3" Type="http://schemas.openxmlformats.org/officeDocument/2006/relationships/tags" Target="../tags/tag1008.xml"/><Relationship Id="rId7" Type="http://schemas.openxmlformats.org/officeDocument/2006/relationships/tags" Target="../tags/tag1012.xml"/><Relationship Id="rId12" Type="http://schemas.openxmlformats.org/officeDocument/2006/relationships/image" Target="../media/image4.emf"/><Relationship Id="rId2" Type="http://schemas.openxmlformats.org/officeDocument/2006/relationships/tags" Target="../tags/tag1007.xml"/><Relationship Id="rId1" Type="http://schemas.openxmlformats.org/officeDocument/2006/relationships/vmlDrawing" Target="../drawings/vmlDrawing136.vml"/><Relationship Id="rId6" Type="http://schemas.openxmlformats.org/officeDocument/2006/relationships/tags" Target="../tags/tag1011.xml"/><Relationship Id="rId11" Type="http://schemas.openxmlformats.org/officeDocument/2006/relationships/oleObject" Target="../embeddings/oleObject136.bin"/><Relationship Id="rId5" Type="http://schemas.openxmlformats.org/officeDocument/2006/relationships/tags" Target="../tags/tag1010.xml"/><Relationship Id="rId10" Type="http://schemas.openxmlformats.org/officeDocument/2006/relationships/slideMaster" Target="../slideMasters/slideMaster14.xml"/><Relationship Id="rId4" Type="http://schemas.openxmlformats.org/officeDocument/2006/relationships/tags" Target="../tags/tag1009.xml"/><Relationship Id="rId9" Type="http://schemas.openxmlformats.org/officeDocument/2006/relationships/tags" Target="../tags/tag1014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image" Target="../media/image5.png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4.emf"/><Relationship Id="rId2" Type="http://schemas.openxmlformats.org/officeDocument/2006/relationships/tags" Target="../tags/tag59.xml"/><Relationship Id="rId1" Type="http://schemas.openxmlformats.org/officeDocument/2006/relationships/vmlDrawing" Target="../drawings/vmlDrawing8.vml"/><Relationship Id="rId6" Type="http://schemas.openxmlformats.org/officeDocument/2006/relationships/tags" Target="../tags/tag63.xml"/><Relationship Id="rId11" Type="http://schemas.openxmlformats.org/officeDocument/2006/relationships/oleObject" Target="../embeddings/oleObject8.bin"/><Relationship Id="rId5" Type="http://schemas.openxmlformats.org/officeDocument/2006/relationships/tags" Target="../tags/tag62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1.xml"/><Relationship Id="rId9" Type="http://schemas.openxmlformats.org/officeDocument/2006/relationships/tags" Target="../tags/tag66.xml"/></Relationships>
</file>

<file path=ppt/slideLayouts/_rels/slideLayout170.xml.rels><?xml version="1.0" encoding="UTF-8" standalone="yes"?>
<Relationships xmlns="http://schemas.openxmlformats.org/package/2006/relationships"><Relationship Id="rId8" Type="http://schemas.openxmlformats.org/officeDocument/2006/relationships/tags" Target="../tags/tag1021.xml"/><Relationship Id="rId3" Type="http://schemas.openxmlformats.org/officeDocument/2006/relationships/tags" Target="../tags/tag1016.xml"/><Relationship Id="rId7" Type="http://schemas.openxmlformats.org/officeDocument/2006/relationships/tags" Target="../tags/tag1020.xml"/><Relationship Id="rId12" Type="http://schemas.openxmlformats.org/officeDocument/2006/relationships/image" Target="../media/image5.png"/><Relationship Id="rId2" Type="http://schemas.openxmlformats.org/officeDocument/2006/relationships/tags" Target="../tags/tag1015.xml"/><Relationship Id="rId1" Type="http://schemas.openxmlformats.org/officeDocument/2006/relationships/vmlDrawing" Target="../drawings/vmlDrawing137.vml"/><Relationship Id="rId6" Type="http://schemas.openxmlformats.org/officeDocument/2006/relationships/tags" Target="../tags/tag1019.xml"/><Relationship Id="rId11" Type="http://schemas.openxmlformats.org/officeDocument/2006/relationships/image" Target="../media/image6.emf"/><Relationship Id="rId5" Type="http://schemas.openxmlformats.org/officeDocument/2006/relationships/tags" Target="../tags/tag1018.xml"/><Relationship Id="rId10" Type="http://schemas.openxmlformats.org/officeDocument/2006/relationships/oleObject" Target="../embeddings/oleObject137.bin"/><Relationship Id="rId4" Type="http://schemas.openxmlformats.org/officeDocument/2006/relationships/tags" Target="../tags/tag1017.xml"/><Relationship Id="rId9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1023.xml"/><Relationship Id="rId7" Type="http://schemas.openxmlformats.org/officeDocument/2006/relationships/oleObject" Target="../embeddings/oleObject138.bin"/><Relationship Id="rId2" Type="http://schemas.openxmlformats.org/officeDocument/2006/relationships/tags" Target="../tags/tag1022.xml"/><Relationship Id="rId1" Type="http://schemas.openxmlformats.org/officeDocument/2006/relationships/vmlDrawing" Target="../drawings/vmlDrawing138.vml"/><Relationship Id="rId6" Type="http://schemas.openxmlformats.org/officeDocument/2006/relationships/slideMaster" Target="../slideMasters/slideMaster14.xml"/><Relationship Id="rId5" Type="http://schemas.openxmlformats.org/officeDocument/2006/relationships/tags" Target="../tags/tag1025.xml"/><Relationship Id="rId4" Type="http://schemas.openxmlformats.org/officeDocument/2006/relationships/tags" Target="../tags/tag1024.xml"/><Relationship Id="rId9" Type="http://schemas.openxmlformats.org/officeDocument/2006/relationships/image" Target="../media/image9.png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tags" Target="../tags/tag1027.xml"/><Relationship Id="rId7" Type="http://schemas.openxmlformats.org/officeDocument/2006/relationships/image" Target="../media/image10.png"/><Relationship Id="rId2" Type="http://schemas.openxmlformats.org/officeDocument/2006/relationships/tags" Target="../tags/tag1026.xml"/><Relationship Id="rId1" Type="http://schemas.openxmlformats.org/officeDocument/2006/relationships/vmlDrawing" Target="../drawings/vmlDrawing13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39.bin"/><Relationship Id="rId4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../media/image5.png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4.emf"/><Relationship Id="rId2" Type="http://schemas.openxmlformats.org/officeDocument/2006/relationships/tags" Target="../tags/tag67.xml"/><Relationship Id="rId1" Type="http://schemas.openxmlformats.org/officeDocument/2006/relationships/vmlDrawing" Target="../drawings/vmlDrawing9.vml"/><Relationship Id="rId6" Type="http://schemas.openxmlformats.org/officeDocument/2006/relationships/tags" Target="../tags/tag71.xml"/><Relationship Id="rId11" Type="http://schemas.openxmlformats.org/officeDocument/2006/relationships/oleObject" Target="../embeddings/oleObject9.bin"/><Relationship Id="rId5" Type="http://schemas.openxmlformats.org/officeDocument/2006/relationships/tags" Target="../tags/tag7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9.xml"/><Relationship Id="rId9" Type="http://schemas.openxmlformats.org/officeDocument/2006/relationships/tags" Target="../tags/tag74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3" Type="http://schemas.openxmlformats.org/officeDocument/2006/relationships/tags" Target="../tags/tag1049.xml"/><Relationship Id="rId7" Type="http://schemas.openxmlformats.org/officeDocument/2006/relationships/slideMaster" Target="../slideMasters/slideMaster16.xml"/><Relationship Id="rId2" Type="http://schemas.openxmlformats.org/officeDocument/2006/relationships/tags" Target="../tags/tag1048.xml"/><Relationship Id="rId1" Type="http://schemas.openxmlformats.org/officeDocument/2006/relationships/vmlDrawing" Target="../drawings/vmlDrawing141.vml"/><Relationship Id="rId6" Type="http://schemas.openxmlformats.org/officeDocument/2006/relationships/tags" Target="../tags/tag1052.xml"/><Relationship Id="rId5" Type="http://schemas.openxmlformats.org/officeDocument/2006/relationships/tags" Target="../tags/tag1051.xml"/><Relationship Id="rId10" Type="http://schemas.openxmlformats.org/officeDocument/2006/relationships/image" Target="../media/image7.png"/><Relationship Id="rId4" Type="http://schemas.openxmlformats.org/officeDocument/2006/relationships/tags" Target="../tags/tag1050.xml"/><Relationship Id="rId9" Type="http://schemas.openxmlformats.org/officeDocument/2006/relationships/image" Target="../media/image6.emf"/></Relationships>
</file>

<file path=ppt/slideLayouts/_rels/slideLayout182.xml.rels><?xml version="1.0" encoding="UTF-8" standalone="yes"?>
<Relationships xmlns="http://schemas.openxmlformats.org/package/2006/relationships"><Relationship Id="rId8" Type="http://schemas.openxmlformats.org/officeDocument/2006/relationships/tags" Target="../tags/tag1059.xml"/><Relationship Id="rId3" Type="http://schemas.openxmlformats.org/officeDocument/2006/relationships/tags" Target="../tags/tag1054.xml"/><Relationship Id="rId7" Type="http://schemas.openxmlformats.org/officeDocument/2006/relationships/tags" Target="../tags/tag1058.xml"/><Relationship Id="rId2" Type="http://schemas.openxmlformats.org/officeDocument/2006/relationships/tags" Target="../tags/tag1053.xml"/><Relationship Id="rId1" Type="http://schemas.openxmlformats.org/officeDocument/2006/relationships/vmlDrawing" Target="../drawings/vmlDrawing142.vml"/><Relationship Id="rId6" Type="http://schemas.openxmlformats.org/officeDocument/2006/relationships/tags" Target="../tags/tag1057.xml"/><Relationship Id="rId11" Type="http://schemas.openxmlformats.org/officeDocument/2006/relationships/image" Target="../media/image4.emf"/><Relationship Id="rId5" Type="http://schemas.openxmlformats.org/officeDocument/2006/relationships/tags" Target="../tags/tag1056.xml"/><Relationship Id="rId10" Type="http://schemas.openxmlformats.org/officeDocument/2006/relationships/oleObject" Target="../embeddings/oleObject142.bin"/><Relationship Id="rId4" Type="http://schemas.openxmlformats.org/officeDocument/2006/relationships/tags" Target="../tags/tag1055.xml"/><Relationship Id="rId9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6.xml"/><Relationship Id="rId3" Type="http://schemas.openxmlformats.org/officeDocument/2006/relationships/tags" Target="../tags/tag1061.xml"/><Relationship Id="rId7" Type="http://schemas.openxmlformats.org/officeDocument/2006/relationships/tags" Target="../tags/tag1065.xml"/><Relationship Id="rId2" Type="http://schemas.openxmlformats.org/officeDocument/2006/relationships/tags" Target="../tags/tag1060.xml"/><Relationship Id="rId1" Type="http://schemas.openxmlformats.org/officeDocument/2006/relationships/vmlDrawing" Target="../drawings/vmlDrawing143.vml"/><Relationship Id="rId6" Type="http://schemas.openxmlformats.org/officeDocument/2006/relationships/tags" Target="../tags/tag1064.xml"/><Relationship Id="rId5" Type="http://schemas.openxmlformats.org/officeDocument/2006/relationships/tags" Target="../tags/tag1063.xml"/><Relationship Id="rId10" Type="http://schemas.openxmlformats.org/officeDocument/2006/relationships/image" Target="../media/image6.emf"/><Relationship Id="rId4" Type="http://schemas.openxmlformats.org/officeDocument/2006/relationships/tags" Target="../tags/tag1062.xml"/><Relationship Id="rId9" Type="http://schemas.openxmlformats.org/officeDocument/2006/relationships/oleObject" Target="../embeddings/oleObject143.bin"/></Relationships>
</file>

<file path=ppt/slideLayouts/_rels/slideLayout18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6.xml"/><Relationship Id="rId3" Type="http://schemas.openxmlformats.org/officeDocument/2006/relationships/tags" Target="../tags/tag1067.xml"/><Relationship Id="rId7" Type="http://schemas.openxmlformats.org/officeDocument/2006/relationships/tags" Target="../tags/tag1071.xml"/><Relationship Id="rId2" Type="http://schemas.openxmlformats.org/officeDocument/2006/relationships/tags" Target="../tags/tag1066.xml"/><Relationship Id="rId1" Type="http://schemas.openxmlformats.org/officeDocument/2006/relationships/vmlDrawing" Target="../drawings/vmlDrawing144.vml"/><Relationship Id="rId6" Type="http://schemas.openxmlformats.org/officeDocument/2006/relationships/tags" Target="../tags/tag1070.xml"/><Relationship Id="rId5" Type="http://schemas.openxmlformats.org/officeDocument/2006/relationships/tags" Target="../tags/tag1069.xml"/><Relationship Id="rId10" Type="http://schemas.openxmlformats.org/officeDocument/2006/relationships/image" Target="../media/image6.emf"/><Relationship Id="rId4" Type="http://schemas.openxmlformats.org/officeDocument/2006/relationships/tags" Target="../tags/tag1068.xml"/><Relationship Id="rId9" Type="http://schemas.openxmlformats.org/officeDocument/2006/relationships/oleObject" Target="../embeddings/oleObject144.bin"/></Relationships>
</file>

<file path=ppt/slideLayouts/_rels/slideLayout185.xml.rels><?xml version="1.0" encoding="UTF-8" standalone="yes"?>
<Relationships xmlns="http://schemas.openxmlformats.org/package/2006/relationships"><Relationship Id="rId8" Type="http://schemas.openxmlformats.org/officeDocument/2006/relationships/tags" Target="../tags/tag1078.xml"/><Relationship Id="rId3" Type="http://schemas.openxmlformats.org/officeDocument/2006/relationships/tags" Target="../tags/tag1073.xml"/><Relationship Id="rId7" Type="http://schemas.openxmlformats.org/officeDocument/2006/relationships/tags" Target="../tags/tag1077.xml"/><Relationship Id="rId2" Type="http://schemas.openxmlformats.org/officeDocument/2006/relationships/tags" Target="../tags/tag1072.xml"/><Relationship Id="rId1" Type="http://schemas.openxmlformats.org/officeDocument/2006/relationships/vmlDrawing" Target="../drawings/vmlDrawing145.vml"/><Relationship Id="rId6" Type="http://schemas.openxmlformats.org/officeDocument/2006/relationships/tags" Target="../tags/tag1076.xml"/><Relationship Id="rId11" Type="http://schemas.openxmlformats.org/officeDocument/2006/relationships/image" Target="../media/image6.emf"/><Relationship Id="rId5" Type="http://schemas.openxmlformats.org/officeDocument/2006/relationships/tags" Target="../tags/tag1075.xml"/><Relationship Id="rId10" Type="http://schemas.openxmlformats.org/officeDocument/2006/relationships/oleObject" Target="../embeddings/oleObject145.bin"/><Relationship Id="rId4" Type="http://schemas.openxmlformats.org/officeDocument/2006/relationships/tags" Target="../tags/tag1074.xml"/><Relationship Id="rId9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8" Type="http://schemas.openxmlformats.org/officeDocument/2006/relationships/tags" Target="../tags/tag1085.xml"/><Relationship Id="rId3" Type="http://schemas.openxmlformats.org/officeDocument/2006/relationships/tags" Target="../tags/tag1080.xml"/><Relationship Id="rId7" Type="http://schemas.openxmlformats.org/officeDocument/2006/relationships/tags" Target="../tags/tag1084.xml"/><Relationship Id="rId2" Type="http://schemas.openxmlformats.org/officeDocument/2006/relationships/tags" Target="../tags/tag1079.xml"/><Relationship Id="rId1" Type="http://schemas.openxmlformats.org/officeDocument/2006/relationships/vmlDrawing" Target="../drawings/vmlDrawing146.vml"/><Relationship Id="rId6" Type="http://schemas.openxmlformats.org/officeDocument/2006/relationships/tags" Target="../tags/tag1083.xml"/><Relationship Id="rId11" Type="http://schemas.openxmlformats.org/officeDocument/2006/relationships/image" Target="../media/image6.emf"/><Relationship Id="rId5" Type="http://schemas.openxmlformats.org/officeDocument/2006/relationships/tags" Target="../tags/tag1082.xml"/><Relationship Id="rId10" Type="http://schemas.openxmlformats.org/officeDocument/2006/relationships/oleObject" Target="../embeddings/oleObject146.bin"/><Relationship Id="rId4" Type="http://schemas.openxmlformats.org/officeDocument/2006/relationships/tags" Target="../tags/tag1081.xml"/><Relationship Id="rId9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8" Type="http://schemas.openxmlformats.org/officeDocument/2006/relationships/tags" Target="../tags/tag1092.xml"/><Relationship Id="rId13" Type="http://schemas.openxmlformats.org/officeDocument/2006/relationships/image" Target="../media/image5.png"/><Relationship Id="rId3" Type="http://schemas.openxmlformats.org/officeDocument/2006/relationships/tags" Target="../tags/tag1087.xml"/><Relationship Id="rId7" Type="http://schemas.openxmlformats.org/officeDocument/2006/relationships/tags" Target="../tags/tag1091.xml"/><Relationship Id="rId12" Type="http://schemas.openxmlformats.org/officeDocument/2006/relationships/image" Target="../media/image4.emf"/><Relationship Id="rId2" Type="http://schemas.openxmlformats.org/officeDocument/2006/relationships/tags" Target="../tags/tag1086.xml"/><Relationship Id="rId1" Type="http://schemas.openxmlformats.org/officeDocument/2006/relationships/vmlDrawing" Target="../drawings/vmlDrawing147.vml"/><Relationship Id="rId6" Type="http://schemas.openxmlformats.org/officeDocument/2006/relationships/tags" Target="../tags/tag1090.xml"/><Relationship Id="rId11" Type="http://schemas.openxmlformats.org/officeDocument/2006/relationships/oleObject" Target="../embeddings/oleObject147.bin"/><Relationship Id="rId5" Type="http://schemas.openxmlformats.org/officeDocument/2006/relationships/tags" Target="../tags/tag1089.xml"/><Relationship Id="rId10" Type="http://schemas.openxmlformats.org/officeDocument/2006/relationships/slideMaster" Target="../slideMasters/slideMaster16.xml"/><Relationship Id="rId4" Type="http://schemas.openxmlformats.org/officeDocument/2006/relationships/tags" Target="../tags/tag1088.xml"/><Relationship Id="rId9" Type="http://schemas.openxmlformats.org/officeDocument/2006/relationships/tags" Target="../tags/tag1093.xml"/></Relationships>
</file>

<file path=ppt/slideLayouts/_rels/slideLayout188.xml.rels><?xml version="1.0" encoding="UTF-8" standalone="yes"?>
<Relationships xmlns="http://schemas.openxmlformats.org/package/2006/relationships"><Relationship Id="rId8" Type="http://schemas.openxmlformats.org/officeDocument/2006/relationships/tags" Target="../tags/tag1100.xml"/><Relationship Id="rId13" Type="http://schemas.openxmlformats.org/officeDocument/2006/relationships/image" Target="../media/image5.png"/><Relationship Id="rId3" Type="http://schemas.openxmlformats.org/officeDocument/2006/relationships/tags" Target="../tags/tag1095.xml"/><Relationship Id="rId7" Type="http://schemas.openxmlformats.org/officeDocument/2006/relationships/tags" Target="../tags/tag1099.xml"/><Relationship Id="rId12" Type="http://schemas.openxmlformats.org/officeDocument/2006/relationships/image" Target="../media/image4.emf"/><Relationship Id="rId2" Type="http://schemas.openxmlformats.org/officeDocument/2006/relationships/tags" Target="../tags/tag1094.xml"/><Relationship Id="rId1" Type="http://schemas.openxmlformats.org/officeDocument/2006/relationships/vmlDrawing" Target="../drawings/vmlDrawing148.vml"/><Relationship Id="rId6" Type="http://schemas.openxmlformats.org/officeDocument/2006/relationships/tags" Target="../tags/tag1098.xml"/><Relationship Id="rId11" Type="http://schemas.openxmlformats.org/officeDocument/2006/relationships/oleObject" Target="../embeddings/oleObject148.bin"/><Relationship Id="rId5" Type="http://schemas.openxmlformats.org/officeDocument/2006/relationships/tags" Target="../tags/tag1097.xml"/><Relationship Id="rId10" Type="http://schemas.openxmlformats.org/officeDocument/2006/relationships/slideMaster" Target="../slideMasters/slideMaster16.xml"/><Relationship Id="rId4" Type="http://schemas.openxmlformats.org/officeDocument/2006/relationships/tags" Target="../tags/tag1096.xml"/><Relationship Id="rId9" Type="http://schemas.openxmlformats.org/officeDocument/2006/relationships/tags" Target="../tags/tag1101.xml"/></Relationships>
</file>

<file path=ppt/slideLayouts/_rels/slideLayout189.xml.rels><?xml version="1.0" encoding="UTF-8" standalone="yes"?>
<Relationships xmlns="http://schemas.openxmlformats.org/package/2006/relationships"><Relationship Id="rId8" Type="http://schemas.openxmlformats.org/officeDocument/2006/relationships/tags" Target="../tags/tag1108.xml"/><Relationship Id="rId13" Type="http://schemas.openxmlformats.org/officeDocument/2006/relationships/image" Target="../media/image5.png"/><Relationship Id="rId3" Type="http://schemas.openxmlformats.org/officeDocument/2006/relationships/tags" Target="../tags/tag1103.xml"/><Relationship Id="rId7" Type="http://schemas.openxmlformats.org/officeDocument/2006/relationships/tags" Target="../tags/tag1107.xml"/><Relationship Id="rId12" Type="http://schemas.openxmlformats.org/officeDocument/2006/relationships/image" Target="../media/image4.emf"/><Relationship Id="rId2" Type="http://schemas.openxmlformats.org/officeDocument/2006/relationships/tags" Target="../tags/tag1102.xml"/><Relationship Id="rId1" Type="http://schemas.openxmlformats.org/officeDocument/2006/relationships/vmlDrawing" Target="../drawings/vmlDrawing149.vml"/><Relationship Id="rId6" Type="http://schemas.openxmlformats.org/officeDocument/2006/relationships/tags" Target="../tags/tag1106.xml"/><Relationship Id="rId11" Type="http://schemas.openxmlformats.org/officeDocument/2006/relationships/oleObject" Target="../embeddings/oleObject149.bin"/><Relationship Id="rId5" Type="http://schemas.openxmlformats.org/officeDocument/2006/relationships/tags" Target="../tags/tag1105.xml"/><Relationship Id="rId10" Type="http://schemas.openxmlformats.org/officeDocument/2006/relationships/slideMaster" Target="../slideMasters/slideMaster16.xml"/><Relationship Id="rId4" Type="http://schemas.openxmlformats.org/officeDocument/2006/relationships/tags" Target="../tags/tag1104.xml"/><Relationship Id="rId9" Type="http://schemas.openxmlformats.org/officeDocument/2006/relationships/tags" Target="../tags/tag1109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image" Target="../media/image5.png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image" Target="../media/image4.emf"/><Relationship Id="rId2" Type="http://schemas.openxmlformats.org/officeDocument/2006/relationships/tags" Target="../tags/tag75.xml"/><Relationship Id="rId1" Type="http://schemas.openxmlformats.org/officeDocument/2006/relationships/vmlDrawing" Target="../drawings/vmlDrawing10.vml"/><Relationship Id="rId6" Type="http://schemas.openxmlformats.org/officeDocument/2006/relationships/tags" Target="../tags/tag79.xml"/><Relationship Id="rId11" Type="http://schemas.openxmlformats.org/officeDocument/2006/relationships/oleObject" Target="../embeddings/oleObject10.bin"/><Relationship Id="rId5" Type="http://schemas.openxmlformats.org/officeDocument/2006/relationships/tags" Target="../tags/tag7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7.xml"/><Relationship Id="rId9" Type="http://schemas.openxmlformats.org/officeDocument/2006/relationships/tags" Target="../tags/tag82.xml"/></Relationships>
</file>

<file path=ppt/slideLayouts/_rels/slideLayout190.xml.rels><?xml version="1.0" encoding="UTF-8" standalone="yes"?>
<Relationships xmlns="http://schemas.openxmlformats.org/package/2006/relationships"><Relationship Id="rId8" Type="http://schemas.openxmlformats.org/officeDocument/2006/relationships/tags" Target="../tags/tag1116.xml"/><Relationship Id="rId13" Type="http://schemas.openxmlformats.org/officeDocument/2006/relationships/image" Target="../media/image5.png"/><Relationship Id="rId3" Type="http://schemas.openxmlformats.org/officeDocument/2006/relationships/tags" Target="../tags/tag1111.xml"/><Relationship Id="rId7" Type="http://schemas.openxmlformats.org/officeDocument/2006/relationships/tags" Target="../tags/tag1115.xml"/><Relationship Id="rId12" Type="http://schemas.openxmlformats.org/officeDocument/2006/relationships/image" Target="../media/image8.emf"/><Relationship Id="rId2" Type="http://schemas.openxmlformats.org/officeDocument/2006/relationships/tags" Target="../tags/tag1110.xml"/><Relationship Id="rId1" Type="http://schemas.openxmlformats.org/officeDocument/2006/relationships/vmlDrawing" Target="../drawings/vmlDrawing150.vml"/><Relationship Id="rId6" Type="http://schemas.openxmlformats.org/officeDocument/2006/relationships/tags" Target="../tags/tag1114.xml"/><Relationship Id="rId11" Type="http://schemas.openxmlformats.org/officeDocument/2006/relationships/oleObject" Target="../embeddings/oleObject150.bin"/><Relationship Id="rId5" Type="http://schemas.openxmlformats.org/officeDocument/2006/relationships/tags" Target="../tags/tag1113.xml"/><Relationship Id="rId10" Type="http://schemas.openxmlformats.org/officeDocument/2006/relationships/slideMaster" Target="../slideMasters/slideMaster16.xml"/><Relationship Id="rId4" Type="http://schemas.openxmlformats.org/officeDocument/2006/relationships/tags" Target="../tags/tag1112.xml"/><Relationship Id="rId9" Type="http://schemas.openxmlformats.org/officeDocument/2006/relationships/tags" Target="../tags/tag1117.xml"/></Relationships>
</file>

<file path=ppt/slideLayouts/_rels/slideLayout191.xml.rels><?xml version="1.0" encoding="UTF-8" standalone="yes"?>
<Relationships xmlns="http://schemas.openxmlformats.org/package/2006/relationships"><Relationship Id="rId8" Type="http://schemas.openxmlformats.org/officeDocument/2006/relationships/tags" Target="../tags/tag1124.xml"/><Relationship Id="rId13" Type="http://schemas.openxmlformats.org/officeDocument/2006/relationships/image" Target="../media/image5.png"/><Relationship Id="rId3" Type="http://schemas.openxmlformats.org/officeDocument/2006/relationships/tags" Target="../tags/tag1119.xml"/><Relationship Id="rId7" Type="http://schemas.openxmlformats.org/officeDocument/2006/relationships/tags" Target="../tags/tag1123.xml"/><Relationship Id="rId12" Type="http://schemas.openxmlformats.org/officeDocument/2006/relationships/image" Target="../media/image4.emf"/><Relationship Id="rId2" Type="http://schemas.openxmlformats.org/officeDocument/2006/relationships/tags" Target="../tags/tag1118.xml"/><Relationship Id="rId1" Type="http://schemas.openxmlformats.org/officeDocument/2006/relationships/vmlDrawing" Target="../drawings/vmlDrawing151.vml"/><Relationship Id="rId6" Type="http://schemas.openxmlformats.org/officeDocument/2006/relationships/tags" Target="../tags/tag1122.xml"/><Relationship Id="rId11" Type="http://schemas.openxmlformats.org/officeDocument/2006/relationships/oleObject" Target="../embeddings/oleObject151.bin"/><Relationship Id="rId5" Type="http://schemas.openxmlformats.org/officeDocument/2006/relationships/tags" Target="../tags/tag1121.xml"/><Relationship Id="rId10" Type="http://schemas.openxmlformats.org/officeDocument/2006/relationships/slideMaster" Target="../slideMasters/slideMaster16.xml"/><Relationship Id="rId4" Type="http://schemas.openxmlformats.org/officeDocument/2006/relationships/tags" Target="../tags/tag1120.xml"/><Relationship Id="rId9" Type="http://schemas.openxmlformats.org/officeDocument/2006/relationships/tags" Target="../tags/tag1125.xml"/></Relationships>
</file>

<file path=ppt/slideLayouts/_rels/slideLayout192.xml.rels><?xml version="1.0" encoding="UTF-8" standalone="yes"?>
<Relationships xmlns="http://schemas.openxmlformats.org/package/2006/relationships"><Relationship Id="rId8" Type="http://schemas.openxmlformats.org/officeDocument/2006/relationships/tags" Target="../tags/tag1132.xml"/><Relationship Id="rId3" Type="http://schemas.openxmlformats.org/officeDocument/2006/relationships/tags" Target="../tags/tag1127.xml"/><Relationship Id="rId7" Type="http://schemas.openxmlformats.org/officeDocument/2006/relationships/tags" Target="../tags/tag1131.xml"/><Relationship Id="rId12" Type="http://schemas.openxmlformats.org/officeDocument/2006/relationships/image" Target="../media/image5.png"/><Relationship Id="rId2" Type="http://schemas.openxmlformats.org/officeDocument/2006/relationships/tags" Target="../tags/tag1126.xml"/><Relationship Id="rId1" Type="http://schemas.openxmlformats.org/officeDocument/2006/relationships/vmlDrawing" Target="../drawings/vmlDrawing152.vml"/><Relationship Id="rId6" Type="http://schemas.openxmlformats.org/officeDocument/2006/relationships/tags" Target="../tags/tag1130.xml"/><Relationship Id="rId11" Type="http://schemas.openxmlformats.org/officeDocument/2006/relationships/image" Target="../media/image6.emf"/><Relationship Id="rId5" Type="http://schemas.openxmlformats.org/officeDocument/2006/relationships/tags" Target="../tags/tag1129.xml"/><Relationship Id="rId10" Type="http://schemas.openxmlformats.org/officeDocument/2006/relationships/oleObject" Target="../embeddings/oleObject152.bin"/><Relationship Id="rId4" Type="http://schemas.openxmlformats.org/officeDocument/2006/relationships/tags" Target="../tags/tag1128.xml"/><Relationship Id="rId9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1134.xml"/><Relationship Id="rId7" Type="http://schemas.openxmlformats.org/officeDocument/2006/relationships/oleObject" Target="../embeddings/oleObject153.bin"/><Relationship Id="rId2" Type="http://schemas.openxmlformats.org/officeDocument/2006/relationships/tags" Target="../tags/tag1133.xml"/><Relationship Id="rId1" Type="http://schemas.openxmlformats.org/officeDocument/2006/relationships/vmlDrawing" Target="../drawings/vmlDrawing153.vml"/><Relationship Id="rId6" Type="http://schemas.openxmlformats.org/officeDocument/2006/relationships/slideMaster" Target="../slideMasters/slideMaster16.xml"/><Relationship Id="rId5" Type="http://schemas.openxmlformats.org/officeDocument/2006/relationships/tags" Target="../tags/tag1136.xml"/><Relationship Id="rId4" Type="http://schemas.openxmlformats.org/officeDocument/2006/relationships/tags" Target="../tags/tag1135.xml"/><Relationship Id="rId9" Type="http://schemas.openxmlformats.org/officeDocument/2006/relationships/image" Target="../media/image9.png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tags" Target="../tags/tag1138.xml"/><Relationship Id="rId7" Type="http://schemas.openxmlformats.org/officeDocument/2006/relationships/image" Target="../media/image10.png"/><Relationship Id="rId2" Type="http://schemas.openxmlformats.org/officeDocument/2006/relationships/tags" Target="../tags/tag1137.xml"/><Relationship Id="rId1" Type="http://schemas.openxmlformats.org/officeDocument/2006/relationships/vmlDrawing" Target="../drawings/vmlDrawing15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54.bin"/><Relationship Id="rId4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image" Target="../media/image5.png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image" Target="../media/image8.emf"/><Relationship Id="rId2" Type="http://schemas.openxmlformats.org/officeDocument/2006/relationships/tags" Target="../tags/tag83.xml"/><Relationship Id="rId1" Type="http://schemas.openxmlformats.org/officeDocument/2006/relationships/vmlDrawing" Target="../drawings/vmlDrawing11.vml"/><Relationship Id="rId6" Type="http://schemas.openxmlformats.org/officeDocument/2006/relationships/tags" Target="../tags/tag87.xml"/><Relationship Id="rId11" Type="http://schemas.openxmlformats.org/officeDocument/2006/relationships/oleObject" Target="../embeddings/oleObject11.bin"/><Relationship Id="rId5" Type="http://schemas.openxmlformats.org/officeDocument/2006/relationships/tags" Target="../tags/tag8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5.xml"/><Relationship Id="rId9" Type="http://schemas.openxmlformats.org/officeDocument/2006/relationships/tags" Target="../tags/tag9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image" Target="../media/image5.png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image" Target="../media/image4.emf"/><Relationship Id="rId2" Type="http://schemas.openxmlformats.org/officeDocument/2006/relationships/tags" Target="../tags/tag91.xml"/><Relationship Id="rId1" Type="http://schemas.openxmlformats.org/officeDocument/2006/relationships/vmlDrawing" Target="../drawings/vmlDrawing12.vml"/><Relationship Id="rId6" Type="http://schemas.openxmlformats.org/officeDocument/2006/relationships/tags" Target="../tags/tag95.xml"/><Relationship Id="rId11" Type="http://schemas.openxmlformats.org/officeDocument/2006/relationships/oleObject" Target="../embeddings/oleObject12.bin"/><Relationship Id="rId5" Type="http://schemas.openxmlformats.org/officeDocument/2006/relationships/tags" Target="../tags/tag9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93.xml"/><Relationship Id="rId9" Type="http://schemas.openxmlformats.org/officeDocument/2006/relationships/tags" Target="../tags/tag98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12" Type="http://schemas.openxmlformats.org/officeDocument/2006/relationships/image" Target="../media/image5.png"/><Relationship Id="rId2" Type="http://schemas.openxmlformats.org/officeDocument/2006/relationships/tags" Target="../tags/tag99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03.xml"/><Relationship Id="rId11" Type="http://schemas.openxmlformats.org/officeDocument/2006/relationships/image" Target="../media/image6.emf"/><Relationship Id="rId5" Type="http://schemas.openxmlformats.org/officeDocument/2006/relationships/tags" Target="../tags/tag102.xml"/><Relationship Id="rId10" Type="http://schemas.openxmlformats.org/officeDocument/2006/relationships/oleObject" Target="../embeddings/oleObject13.bin"/><Relationship Id="rId4" Type="http://schemas.openxmlformats.org/officeDocument/2006/relationships/tags" Target="../tags/tag101.xml"/><Relationship Id="rId9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107.xml"/><Relationship Id="rId7" Type="http://schemas.openxmlformats.org/officeDocument/2006/relationships/oleObject" Target="../embeddings/oleObject14.bin"/><Relationship Id="rId2" Type="http://schemas.openxmlformats.org/officeDocument/2006/relationships/tags" Target="../tags/tag106.xml"/><Relationship Id="rId1" Type="http://schemas.openxmlformats.org/officeDocument/2006/relationships/vmlDrawing" Target="../drawings/vmlDrawing14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9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7" Type="http://schemas.openxmlformats.org/officeDocument/2006/relationships/image" Target="../media/image10.png"/><Relationship Id="rId2" Type="http://schemas.openxmlformats.org/officeDocument/2006/relationships/tags" Target="../tags/tag11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16.vml"/><Relationship Id="rId6" Type="http://schemas.openxmlformats.org/officeDocument/2006/relationships/tags" Target="../tags/tag116.xml"/><Relationship Id="rId11" Type="http://schemas.openxmlformats.org/officeDocument/2006/relationships/image" Target="../media/image4.emf"/><Relationship Id="rId5" Type="http://schemas.openxmlformats.org/officeDocument/2006/relationships/tags" Target="../tags/tag115.xml"/><Relationship Id="rId10" Type="http://schemas.openxmlformats.org/officeDocument/2006/relationships/oleObject" Target="../embeddings/oleObject16.bin"/><Relationship Id="rId4" Type="http://schemas.openxmlformats.org/officeDocument/2006/relationships/tags" Target="../tags/tag114.xml"/><Relationship Id="rId9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tags" Target="../tags/tag140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18.v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10" Type="http://schemas.openxmlformats.org/officeDocument/2006/relationships/image" Target="../media/image7.png"/><Relationship Id="rId4" Type="http://schemas.openxmlformats.org/officeDocument/2006/relationships/tags" Target="../tags/tag141.xml"/><Relationship Id="rId9" Type="http://schemas.openxmlformats.org/officeDocument/2006/relationships/image" Target="../media/image6.emf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19.vml"/><Relationship Id="rId6" Type="http://schemas.openxmlformats.org/officeDocument/2006/relationships/tags" Target="../tags/tag148.xml"/><Relationship Id="rId11" Type="http://schemas.openxmlformats.org/officeDocument/2006/relationships/image" Target="../media/image4.emf"/><Relationship Id="rId5" Type="http://schemas.openxmlformats.org/officeDocument/2006/relationships/tags" Target="../tags/tag147.xml"/><Relationship Id="rId10" Type="http://schemas.openxmlformats.org/officeDocument/2006/relationships/oleObject" Target="../embeddings/oleObject19.bin"/><Relationship Id="rId4" Type="http://schemas.openxmlformats.org/officeDocument/2006/relationships/tags" Target="../tags/tag146.xml"/><Relationship Id="rId9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2" Type="http://schemas.openxmlformats.org/officeDocument/2006/relationships/tags" Target="../tags/tag151.xml"/><Relationship Id="rId1" Type="http://schemas.openxmlformats.org/officeDocument/2006/relationships/vmlDrawing" Target="../drawings/vmlDrawing20.v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10" Type="http://schemas.openxmlformats.org/officeDocument/2006/relationships/image" Target="../media/image6.emf"/><Relationship Id="rId4" Type="http://schemas.openxmlformats.org/officeDocument/2006/relationships/tags" Target="../tags/tag153.xml"/><Relationship Id="rId9" Type="http://schemas.openxmlformats.org/officeDocument/2006/relationships/oleObject" Target="../embeddings/oleObject20.bin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2" Type="http://schemas.openxmlformats.org/officeDocument/2006/relationships/tags" Target="../tags/tag157.xml"/><Relationship Id="rId1" Type="http://schemas.openxmlformats.org/officeDocument/2006/relationships/vmlDrawing" Target="../drawings/vmlDrawing21.v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10" Type="http://schemas.openxmlformats.org/officeDocument/2006/relationships/image" Target="../media/image6.emf"/><Relationship Id="rId4" Type="http://schemas.openxmlformats.org/officeDocument/2006/relationships/tags" Target="../tags/tag159.xml"/><Relationship Id="rId9" Type="http://schemas.openxmlformats.org/officeDocument/2006/relationships/oleObject" Target="../embeddings/oleObject21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2" Type="http://schemas.openxmlformats.org/officeDocument/2006/relationships/tags" Target="../tags/tag163.xml"/><Relationship Id="rId1" Type="http://schemas.openxmlformats.org/officeDocument/2006/relationships/vmlDrawing" Target="../drawings/vmlDrawing22.vml"/><Relationship Id="rId6" Type="http://schemas.openxmlformats.org/officeDocument/2006/relationships/tags" Target="../tags/tag167.xml"/><Relationship Id="rId11" Type="http://schemas.openxmlformats.org/officeDocument/2006/relationships/image" Target="../media/image6.emf"/><Relationship Id="rId5" Type="http://schemas.openxmlformats.org/officeDocument/2006/relationships/tags" Target="../tags/tag166.xml"/><Relationship Id="rId10" Type="http://schemas.openxmlformats.org/officeDocument/2006/relationships/oleObject" Target="../embeddings/oleObject22.bin"/><Relationship Id="rId4" Type="http://schemas.openxmlformats.org/officeDocument/2006/relationships/tags" Target="../tags/tag165.xml"/><Relationship Id="rId9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2" Type="http://schemas.openxmlformats.org/officeDocument/2006/relationships/tags" Target="../tags/tag170.xml"/><Relationship Id="rId1" Type="http://schemas.openxmlformats.org/officeDocument/2006/relationships/vmlDrawing" Target="../drawings/vmlDrawing23.vml"/><Relationship Id="rId6" Type="http://schemas.openxmlformats.org/officeDocument/2006/relationships/tags" Target="../tags/tag174.xml"/><Relationship Id="rId11" Type="http://schemas.openxmlformats.org/officeDocument/2006/relationships/image" Target="../media/image6.emf"/><Relationship Id="rId5" Type="http://schemas.openxmlformats.org/officeDocument/2006/relationships/tags" Target="../tags/tag173.xml"/><Relationship Id="rId10" Type="http://schemas.openxmlformats.org/officeDocument/2006/relationships/oleObject" Target="../embeddings/oleObject23.bin"/><Relationship Id="rId4" Type="http://schemas.openxmlformats.org/officeDocument/2006/relationships/tags" Target="../tags/tag172.xml"/><Relationship Id="rId9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image" Target="../media/image5.png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12" Type="http://schemas.openxmlformats.org/officeDocument/2006/relationships/image" Target="../media/image4.emf"/><Relationship Id="rId2" Type="http://schemas.openxmlformats.org/officeDocument/2006/relationships/tags" Target="../tags/tag177.xml"/><Relationship Id="rId1" Type="http://schemas.openxmlformats.org/officeDocument/2006/relationships/vmlDrawing" Target="../drawings/vmlDrawing24.vml"/><Relationship Id="rId6" Type="http://schemas.openxmlformats.org/officeDocument/2006/relationships/tags" Target="../tags/tag181.xml"/><Relationship Id="rId11" Type="http://schemas.openxmlformats.org/officeDocument/2006/relationships/oleObject" Target="../embeddings/oleObject24.bin"/><Relationship Id="rId5" Type="http://schemas.openxmlformats.org/officeDocument/2006/relationships/tags" Target="../tags/tag180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79.xml"/><Relationship Id="rId9" Type="http://schemas.openxmlformats.org/officeDocument/2006/relationships/tags" Target="../tags/tag184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image" Target="../media/image5.png"/><Relationship Id="rId3" Type="http://schemas.openxmlformats.org/officeDocument/2006/relationships/tags" Target="../tags/tag186.xml"/><Relationship Id="rId7" Type="http://schemas.openxmlformats.org/officeDocument/2006/relationships/tags" Target="../tags/tag190.xml"/><Relationship Id="rId12" Type="http://schemas.openxmlformats.org/officeDocument/2006/relationships/image" Target="../media/image4.emf"/><Relationship Id="rId2" Type="http://schemas.openxmlformats.org/officeDocument/2006/relationships/tags" Target="../tags/tag185.xml"/><Relationship Id="rId1" Type="http://schemas.openxmlformats.org/officeDocument/2006/relationships/vmlDrawing" Target="../drawings/vmlDrawing25.vml"/><Relationship Id="rId6" Type="http://schemas.openxmlformats.org/officeDocument/2006/relationships/tags" Target="../tags/tag189.xml"/><Relationship Id="rId11" Type="http://schemas.openxmlformats.org/officeDocument/2006/relationships/oleObject" Target="../embeddings/oleObject25.bin"/><Relationship Id="rId5" Type="http://schemas.openxmlformats.org/officeDocument/2006/relationships/tags" Target="../tags/tag188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87.xml"/><Relationship Id="rId9" Type="http://schemas.openxmlformats.org/officeDocument/2006/relationships/tags" Target="../tags/tag19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image" Target="../media/image5.png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12" Type="http://schemas.openxmlformats.org/officeDocument/2006/relationships/image" Target="../media/image4.emf"/><Relationship Id="rId2" Type="http://schemas.openxmlformats.org/officeDocument/2006/relationships/tags" Target="../tags/tag193.xml"/><Relationship Id="rId1" Type="http://schemas.openxmlformats.org/officeDocument/2006/relationships/vmlDrawing" Target="../drawings/vmlDrawing26.vml"/><Relationship Id="rId6" Type="http://schemas.openxmlformats.org/officeDocument/2006/relationships/tags" Target="../tags/tag197.xml"/><Relationship Id="rId11" Type="http://schemas.openxmlformats.org/officeDocument/2006/relationships/oleObject" Target="../embeddings/oleObject26.bin"/><Relationship Id="rId5" Type="http://schemas.openxmlformats.org/officeDocument/2006/relationships/tags" Target="../tags/tag196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95.xml"/><Relationship Id="rId9" Type="http://schemas.openxmlformats.org/officeDocument/2006/relationships/tags" Target="../tags/tag200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image" Target="../media/image5.png"/><Relationship Id="rId3" Type="http://schemas.openxmlformats.org/officeDocument/2006/relationships/tags" Target="../tags/tag202.xml"/><Relationship Id="rId7" Type="http://schemas.openxmlformats.org/officeDocument/2006/relationships/tags" Target="../tags/tag206.xml"/><Relationship Id="rId12" Type="http://schemas.openxmlformats.org/officeDocument/2006/relationships/image" Target="../media/image8.emf"/><Relationship Id="rId2" Type="http://schemas.openxmlformats.org/officeDocument/2006/relationships/tags" Target="../tags/tag201.xml"/><Relationship Id="rId1" Type="http://schemas.openxmlformats.org/officeDocument/2006/relationships/vmlDrawing" Target="../drawings/vmlDrawing27.vml"/><Relationship Id="rId6" Type="http://schemas.openxmlformats.org/officeDocument/2006/relationships/tags" Target="../tags/tag205.xml"/><Relationship Id="rId11" Type="http://schemas.openxmlformats.org/officeDocument/2006/relationships/oleObject" Target="../embeddings/oleObject27.bin"/><Relationship Id="rId5" Type="http://schemas.openxmlformats.org/officeDocument/2006/relationships/tags" Target="../tags/tag204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203.xml"/><Relationship Id="rId9" Type="http://schemas.openxmlformats.org/officeDocument/2006/relationships/tags" Target="../tags/tag208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image" Target="../media/image5.png"/><Relationship Id="rId3" Type="http://schemas.openxmlformats.org/officeDocument/2006/relationships/tags" Target="../tags/tag210.xml"/><Relationship Id="rId7" Type="http://schemas.openxmlformats.org/officeDocument/2006/relationships/tags" Target="../tags/tag214.xml"/><Relationship Id="rId12" Type="http://schemas.openxmlformats.org/officeDocument/2006/relationships/image" Target="../media/image4.emf"/><Relationship Id="rId2" Type="http://schemas.openxmlformats.org/officeDocument/2006/relationships/tags" Target="../tags/tag209.xml"/><Relationship Id="rId1" Type="http://schemas.openxmlformats.org/officeDocument/2006/relationships/vmlDrawing" Target="../drawings/vmlDrawing28.vml"/><Relationship Id="rId6" Type="http://schemas.openxmlformats.org/officeDocument/2006/relationships/tags" Target="../tags/tag213.xml"/><Relationship Id="rId11" Type="http://schemas.openxmlformats.org/officeDocument/2006/relationships/oleObject" Target="../embeddings/oleObject28.bin"/><Relationship Id="rId5" Type="http://schemas.openxmlformats.org/officeDocument/2006/relationships/tags" Target="../tags/tag212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211.xml"/><Relationship Id="rId9" Type="http://schemas.openxmlformats.org/officeDocument/2006/relationships/tags" Target="../tags/tag216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223.xml"/><Relationship Id="rId3" Type="http://schemas.openxmlformats.org/officeDocument/2006/relationships/tags" Target="../tags/tag218.xml"/><Relationship Id="rId7" Type="http://schemas.openxmlformats.org/officeDocument/2006/relationships/tags" Target="../tags/tag222.xml"/><Relationship Id="rId12" Type="http://schemas.openxmlformats.org/officeDocument/2006/relationships/image" Target="../media/image5.png"/><Relationship Id="rId2" Type="http://schemas.openxmlformats.org/officeDocument/2006/relationships/tags" Target="../tags/tag217.xml"/><Relationship Id="rId1" Type="http://schemas.openxmlformats.org/officeDocument/2006/relationships/vmlDrawing" Target="../drawings/vmlDrawing29.vml"/><Relationship Id="rId6" Type="http://schemas.openxmlformats.org/officeDocument/2006/relationships/tags" Target="../tags/tag221.xml"/><Relationship Id="rId11" Type="http://schemas.openxmlformats.org/officeDocument/2006/relationships/image" Target="../media/image6.emf"/><Relationship Id="rId5" Type="http://schemas.openxmlformats.org/officeDocument/2006/relationships/tags" Target="../tags/tag220.xml"/><Relationship Id="rId10" Type="http://schemas.openxmlformats.org/officeDocument/2006/relationships/oleObject" Target="../embeddings/oleObject29.bin"/><Relationship Id="rId4" Type="http://schemas.openxmlformats.org/officeDocument/2006/relationships/tags" Target="../tags/tag219.xml"/><Relationship Id="rId9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225.xml"/><Relationship Id="rId7" Type="http://schemas.openxmlformats.org/officeDocument/2006/relationships/oleObject" Target="../embeddings/oleObject30.bin"/><Relationship Id="rId2" Type="http://schemas.openxmlformats.org/officeDocument/2006/relationships/tags" Target="../tags/tag224.xml"/><Relationship Id="rId1" Type="http://schemas.openxmlformats.org/officeDocument/2006/relationships/vmlDrawing" Target="../drawings/vmlDrawing30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27.xml"/><Relationship Id="rId4" Type="http://schemas.openxmlformats.org/officeDocument/2006/relationships/tags" Target="../tags/tag226.xml"/><Relationship Id="rId9" Type="http://schemas.openxmlformats.org/officeDocument/2006/relationships/image" Target="../media/image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229.xml"/><Relationship Id="rId7" Type="http://schemas.openxmlformats.org/officeDocument/2006/relationships/image" Target="../media/image10.png"/><Relationship Id="rId2" Type="http://schemas.openxmlformats.org/officeDocument/2006/relationships/tags" Target="../tags/tag228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3" Type="http://schemas.openxmlformats.org/officeDocument/2006/relationships/tags" Target="../tags/tag231.xml"/><Relationship Id="rId7" Type="http://schemas.openxmlformats.org/officeDocument/2006/relationships/tags" Target="../tags/tag235.xml"/><Relationship Id="rId2" Type="http://schemas.openxmlformats.org/officeDocument/2006/relationships/tags" Target="../tags/tag230.xml"/><Relationship Id="rId1" Type="http://schemas.openxmlformats.org/officeDocument/2006/relationships/vmlDrawing" Target="../drawings/vmlDrawing32.vml"/><Relationship Id="rId6" Type="http://schemas.openxmlformats.org/officeDocument/2006/relationships/tags" Target="../tags/tag234.xml"/><Relationship Id="rId11" Type="http://schemas.openxmlformats.org/officeDocument/2006/relationships/image" Target="../media/image4.emf"/><Relationship Id="rId5" Type="http://schemas.openxmlformats.org/officeDocument/2006/relationships/tags" Target="../tags/tag233.xml"/><Relationship Id="rId10" Type="http://schemas.openxmlformats.org/officeDocument/2006/relationships/oleObject" Target="../embeddings/oleObject32.bin"/><Relationship Id="rId4" Type="http://schemas.openxmlformats.org/officeDocument/2006/relationships/tags" Target="../tags/tag232.xml"/><Relationship Id="rId9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tags" Target="../tags/tag258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57.xml"/><Relationship Id="rId1" Type="http://schemas.openxmlformats.org/officeDocument/2006/relationships/vmlDrawing" Target="../drawings/vmlDrawing34.vml"/><Relationship Id="rId6" Type="http://schemas.openxmlformats.org/officeDocument/2006/relationships/tags" Target="../tags/tag261.xml"/><Relationship Id="rId5" Type="http://schemas.openxmlformats.org/officeDocument/2006/relationships/tags" Target="../tags/tag260.xml"/><Relationship Id="rId10" Type="http://schemas.openxmlformats.org/officeDocument/2006/relationships/image" Target="../media/image7.png"/><Relationship Id="rId4" Type="http://schemas.openxmlformats.org/officeDocument/2006/relationships/tags" Target="../tags/tag259.xml"/><Relationship Id="rId9" Type="http://schemas.openxmlformats.org/officeDocument/2006/relationships/image" Target="../media/image6.emf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268.xml"/><Relationship Id="rId3" Type="http://schemas.openxmlformats.org/officeDocument/2006/relationships/tags" Target="../tags/tag263.xml"/><Relationship Id="rId7" Type="http://schemas.openxmlformats.org/officeDocument/2006/relationships/tags" Target="../tags/tag267.xml"/><Relationship Id="rId2" Type="http://schemas.openxmlformats.org/officeDocument/2006/relationships/tags" Target="../tags/tag262.xml"/><Relationship Id="rId1" Type="http://schemas.openxmlformats.org/officeDocument/2006/relationships/vmlDrawing" Target="../drawings/vmlDrawing35.vml"/><Relationship Id="rId6" Type="http://schemas.openxmlformats.org/officeDocument/2006/relationships/tags" Target="../tags/tag266.xml"/><Relationship Id="rId11" Type="http://schemas.openxmlformats.org/officeDocument/2006/relationships/image" Target="../media/image4.emf"/><Relationship Id="rId5" Type="http://schemas.openxmlformats.org/officeDocument/2006/relationships/tags" Target="../tags/tag265.xml"/><Relationship Id="rId10" Type="http://schemas.openxmlformats.org/officeDocument/2006/relationships/oleObject" Target="../embeddings/oleObject35.bin"/><Relationship Id="rId4" Type="http://schemas.openxmlformats.org/officeDocument/2006/relationships/tags" Target="../tags/tag264.xml"/><Relationship Id="rId9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270.xml"/><Relationship Id="rId7" Type="http://schemas.openxmlformats.org/officeDocument/2006/relationships/tags" Target="../tags/tag274.xml"/><Relationship Id="rId2" Type="http://schemas.openxmlformats.org/officeDocument/2006/relationships/tags" Target="../tags/tag269.xml"/><Relationship Id="rId1" Type="http://schemas.openxmlformats.org/officeDocument/2006/relationships/vmlDrawing" Target="../drawings/vmlDrawing36.vml"/><Relationship Id="rId6" Type="http://schemas.openxmlformats.org/officeDocument/2006/relationships/tags" Target="../tags/tag273.xml"/><Relationship Id="rId5" Type="http://schemas.openxmlformats.org/officeDocument/2006/relationships/tags" Target="../tags/tag272.xml"/><Relationship Id="rId10" Type="http://schemas.openxmlformats.org/officeDocument/2006/relationships/image" Target="../media/image6.emf"/><Relationship Id="rId4" Type="http://schemas.openxmlformats.org/officeDocument/2006/relationships/tags" Target="../tags/tag271.xml"/><Relationship Id="rId9" Type="http://schemas.openxmlformats.org/officeDocument/2006/relationships/oleObject" Target="../embeddings/oleObject36.bin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276.xml"/><Relationship Id="rId7" Type="http://schemas.openxmlformats.org/officeDocument/2006/relationships/tags" Target="../tags/tag280.xml"/><Relationship Id="rId2" Type="http://schemas.openxmlformats.org/officeDocument/2006/relationships/tags" Target="../tags/tag275.xml"/><Relationship Id="rId1" Type="http://schemas.openxmlformats.org/officeDocument/2006/relationships/vmlDrawing" Target="../drawings/vmlDrawing37.vml"/><Relationship Id="rId6" Type="http://schemas.openxmlformats.org/officeDocument/2006/relationships/tags" Target="../tags/tag279.xml"/><Relationship Id="rId5" Type="http://schemas.openxmlformats.org/officeDocument/2006/relationships/tags" Target="../tags/tag278.xml"/><Relationship Id="rId10" Type="http://schemas.openxmlformats.org/officeDocument/2006/relationships/image" Target="../media/image6.emf"/><Relationship Id="rId4" Type="http://schemas.openxmlformats.org/officeDocument/2006/relationships/tags" Target="../tags/tag277.xml"/><Relationship Id="rId9" Type="http://schemas.openxmlformats.org/officeDocument/2006/relationships/oleObject" Target="../embeddings/oleObject37.bin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3" Type="http://schemas.openxmlformats.org/officeDocument/2006/relationships/tags" Target="../tags/tag282.xml"/><Relationship Id="rId7" Type="http://schemas.openxmlformats.org/officeDocument/2006/relationships/tags" Target="../tags/tag286.xml"/><Relationship Id="rId2" Type="http://schemas.openxmlformats.org/officeDocument/2006/relationships/tags" Target="../tags/tag281.xml"/><Relationship Id="rId1" Type="http://schemas.openxmlformats.org/officeDocument/2006/relationships/vmlDrawing" Target="../drawings/vmlDrawing38.vml"/><Relationship Id="rId6" Type="http://schemas.openxmlformats.org/officeDocument/2006/relationships/tags" Target="../tags/tag285.xml"/><Relationship Id="rId11" Type="http://schemas.openxmlformats.org/officeDocument/2006/relationships/image" Target="../media/image6.emf"/><Relationship Id="rId5" Type="http://schemas.openxmlformats.org/officeDocument/2006/relationships/tags" Target="../tags/tag284.xml"/><Relationship Id="rId10" Type="http://schemas.openxmlformats.org/officeDocument/2006/relationships/oleObject" Target="../embeddings/oleObject38.bin"/><Relationship Id="rId4" Type="http://schemas.openxmlformats.org/officeDocument/2006/relationships/tags" Target="../tags/tag283.xml"/><Relationship Id="rId9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294.xml"/><Relationship Id="rId3" Type="http://schemas.openxmlformats.org/officeDocument/2006/relationships/tags" Target="../tags/tag289.xml"/><Relationship Id="rId7" Type="http://schemas.openxmlformats.org/officeDocument/2006/relationships/tags" Target="../tags/tag293.xml"/><Relationship Id="rId2" Type="http://schemas.openxmlformats.org/officeDocument/2006/relationships/tags" Target="../tags/tag288.xml"/><Relationship Id="rId1" Type="http://schemas.openxmlformats.org/officeDocument/2006/relationships/vmlDrawing" Target="../drawings/vmlDrawing39.vml"/><Relationship Id="rId6" Type="http://schemas.openxmlformats.org/officeDocument/2006/relationships/tags" Target="../tags/tag292.xml"/><Relationship Id="rId11" Type="http://schemas.openxmlformats.org/officeDocument/2006/relationships/image" Target="../media/image6.emf"/><Relationship Id="rId5" Type="http://schemas.openxmlformats.org/officeDocument/2006/relationships/tags" Target="../tags/tag291.xml"/><Relationship Id="rId10" Type="http://schemas.openxmlformats.org/officeDocument/2006/relationships/oleObject" Target="../embeddings/oleObject39.bin"/><Relationship Id="rId4" Type="http://schemas.openxmlformats.org/officeDocument/2006/relationships/tags" Target="../tags/tag290.xml"/><Relationship Id="rId9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13" Type="http://schemas.openxmlformats.org/officeDocument/2006/relationships/image" Target="../media/image5.png"/><Relationship Id="rId3" Type="http://schemas.openxmlformats.org/officeDocument/2006/relationships/tags" Target="../tags/tag296.xml"/><Relationship Id="rId7" Type="http://schemas.openxmlformats.org/officeDocument/2006/relationships/tags" Target="../tags/tag300.xml"/><Relationship Id="rId12" Type="http://schemas.openxmlformats.org/officeDocument/2006/relationships/image" Target="../media/image4.emf"/><Relationship Id="rId2" Type="http://schemas.openxmlformats.org/officeDocument/2006/relationships/tags" Target="../tags/tag295.xml"/><Relationship Id="rId1" Type="http://schemas.openxmlformats.org/officeDocument/2006/relationships/vmlDrawing" Target="../drawings/vmlDrawing40.vml"/><Relationship Id="rId6" Type="http://schemas.openxmlformats.org/officeDocument/2006/relationships/tags" Target="../tags/tag299.xml"/><Relationship Id="rId11" Type="http://schemas.openxmlformats.org/officeDocument/2006/relationships/oleObject" Target="../embeddings/oleObject40.bin"/><Relationship Id="rId5" Type="http://schemas.openxmlformats.org/officeDocument/2006/relationships/tags" Target="../tags/tag298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297.xml"/><Relationship Id="rId9" Type="http://schemas.openxmlformats.org/officeDocument/2006/relationships/tags" Target="../tags/tag302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tags" Target="../tags/tag309.xml"/><Relationship Id="rId13" Type="http://schemas.openxmlformats.org/officeDocument/2006/relationships/image" Target="../media/image5.png"/><Relationship Id="rId3" Type="http://schemas.openxmlformats.org/officeDocument/2006/relationships/tags" Target="../tags/tag304.xml"/><Relationship Id="rId7" Type="http://schemas.openxmlformats.org/officeDocument/2006/relationships/tags" Target="../tags/tag308.xml"/><Relationship Id="rId12" Type="http://schemas.openxmlformats.org/officeDocument/2006/relationships/image" Target="../media/image4.emf"/><Relationship Id="rId2" Type="http://schemas.openxmlformats.org/officeDocument/2006/relationships/tags" Target="../tags/tag303.xml"/><Relationship Id="rId1" Type="http://schemas.openxmlformats.org/officeDocument/2006/relationships/vmlDrawing" Target="../drawings/vmlDrawing41.vml"/><Relationship Id="rId6" Type="http://schemas.openxmlformats.org/officeDocument/2006/relationships/tags" Target="../tags/tag307.xml"/><Relationship Id="rId11" Type="http://schemas.openxmlformats.org/officeDocument/2006/relationships/oleObject" Target="../embeddings/oleObject41.bin"/><Relationship Id="rId5" Type="http://schemas.openxmlformats.org/officeDocument/2006/relationships/tags" Target="../tags/tag306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305.xml"/><Relationship Id="rId9" Type="http://schemas.openxmlformats.org/officeDocument/2006/relationships/tags" Target="../tags/tag310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317.xml"/><Relationship Id="rId13" Type="http://schemas.openxmlformats.org/officeDocument/2006/relationships/image" Target="../media/image5.png"/><Relationship Id="rId3" Type="http://schemas.openxmlformats.org/officeDocument/2006/relationships/tags" Target="../tags/tag312.xml"/><Relationship Id="rId7" Type="http://schemas.openxmlformats.org/officeDocument/2006/relationships/tags" Target="../tags/tag316.xml"/><Relationship Id="rId12" Type="http://schemas.openxmlformats.org/officeDocument/2006/relationships/image" Target="../media/image4.emf"/><Relationship Id="rId2" Type="http://schemas.openxmlformats.org/officeDocument/2006/relationships/tags" Target="../tags/tag311.xml"/><Relationship Id="rId1" Type="http://schemas.openxmlformats.org/officeDocument/2006/relationships/vmlDrawing" Target="../drawings/vmlDrawing42.vml"/><Relationship Id="rId6" Type="http://schemas.openxmlformats.org/officeDocument/2006/relationships/tags" Target="../tags/tag315.xml"/><Relationship Id="rId11" Type="http://schemas.openxmlformats.org/officeDocument/2006/relationships/oleObject" Target="../embeddings/oleObject42.bin"/><Relationship Id="rId5" Type="http://schemas.openxmlformats.org/officeDocument/2006/relationships/tags" Target="../tags/tag314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313.xml"/><Relationship Id="rId9" Type="http://schemas.openxmlformats.org/officeDocument/2006/relationships/tags" Target="../tags/tag31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tags" Target="../tags/tag325.xml"/><Relationship Id="rId13" Type="http://schemas.openxmlformats.org/officeDocument/2006/relationships/image" Target="../media/image5.png"/><Relationship Id="rId3" Type="http://schemas.openxmlformats.org/officeDocument/2006/relationships/tags" Target="../tags/tag320.xml"/><Relationship Id="rId7" Type="http://schemas.openxmlformats.org/officeDocument/2006/relationships/tags" Target="../tags/tag324.xml"/><Relationship Id="rId12" Type="http://schemas.openxmlformats.org/officeDocument/2006/relationships/image" Target="../media/image8.emf"/><Relationship Id="rId2" Type="http://schemas.openxmlformats.org/officeDocument/2006/relationships/tags" Target="../tags/tag319.xml"/><Relationship Id="rId1" Type="http://schemas.openxmlformats.org/officeDocument/2006/relationships/vmlDrawing" Target="../drawings/vmlDrawing43.vml"/><Relationship Id="rId6" Type="http://schemas.openxmlformats.org/officeDocument/2006/relationships/tags" Target="../tags/tag323.xml"/><Relationship Id="rId11" Type="http://schemas.openxmlformats.org/officeDocument/2006/relationships/oleObject" Target="../embeddings/oleObject43.bin"/><Relationship Id="rId5" Type="http://schemas.openxmlformats.org/officeDocument/2006/relationships/tags" Target="../tags/tag322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321.xml"/><Relationship Id="rId9" Type="http://schemas.openxmlformats.org/officeDocument/2006/relationships/tags" Target="../tags/tag326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333.xml"/><Relationship Id="rId13" Type="http://schemas.openxmlformats.org/officeDocument/2006/relationships/image" Target="../media/image5.png"/><Relationship Id="rId3" Type="http://schemas.openxmlformats.org/officeDocument/2006/relationships/tags" Target="../tags/tag328.xml"/><Relationship Id="rId7" Type="http://schemas.openxmlformats.org/officeDocument/2006/relationships/tags" Target="../tags/tag332.xml"/><Relationship Id="rId12" Type="http://schemas.openxmlformats.org/officeDocument/2006/relationships/image" Target="../media/image4.emf"/><Relationship Id="rId2" Type="http://schemas.openxmlformats.org/officeDocument/2006/relationships/tags" Target="../tags/tag327.xml"/><Relationship Id="rId1" Type="http://schemas.openxmlformats.org/officeDocument/2006/relationships/vmlDrawing" Target="../drawings/vmlDrawing44.vml"/><Relationship Id="rId6" Type="http://schemas.openxmlformats.org/officeDocument/2006/relationships/tags" Target="../tags/tag331.xml"/><Relationship Id="rId11" Type="http://schemas.openxmlformats.org/officeDocument/2006/relationships/oleObject" Target="../embeddings/oleObject44.bin"/><Relationship Id="rId5" Type="http://schemas.openxmlformats.org/officeDocument/2006/relationships/tags" Target="../tags/tag330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329.xml"/><Relationship Id="rId9" Type="http://schemas.openxmlformats.org/officeDocument/2006/relationships/tags" Target="../tags/tag334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ags" Target="../tags/tag341.xml"/><Relationship Id="rId3" Type="http://schemas.openxmlformats.org/officeDocument/2006/relationships/tags" Target="../tags/tag336.xml"/><Relationship Id="rId7" Type="http://schemas.openxmlformats.org/officeDocument/2006/relationships/tags" Target="../tags/tag340.xml"/><Relationship Id="rId12" Type="http://schemas.openxmlformats.org/officeDocument/2006/relationships/image" Target="../media/image5.png"/><Relationship Id="rId2" Type="http://schemas.openxmlformats.org/officeDocument/2006/relationships/tags" Target="../tags/tag335.xml"/><Relationship Id="rId1" Type="http://schemas.openxmlformats.org/officeDocument/2006/relationships/vmlDrawing" Target="../drawings/vmlDrawing45.vml"/><Relationship Id="rId6" Type="http://schemas.openxmlformats.org/officeDocument/2006/relationships/tags" Target="../tags/tag339.xml"/><Relationship Id="rId11" Type="http://schemas.openxmlformats.org/officeDocument/2006/relationships/image" Target="../media/image6.emf"/><Relationship Id="rId5" Type="http://schemas.openxmlformats.org/officeDocument/2006/relationships/tags" Target="../tags/tag338.xml"/><Relationship Id="rId10" Type="http://schemas.openxmlformats.org/officeDocument/2006/relationships/oleObject" Target="../embeddings/oleObject45.bin"/><Relationship Id="rId4" Type="http://schemas.openxmlformats.org/officeDocument/2006/relationships/tags" Target="../tags/tag337.xml"/><Relationship Id="rId9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343.xml"/><Relationship Id="rId7" Type="http://schemas.openxmlformats.org/officeDocument/2006/relationships/oleObject" Target="../embeddings/oleObject46.bin"/><Relationship Id="rId2" Type="http://schemas.openxmlformats.org/officeDocument/2006/relationships/tags" Target="../tags/tag342.xml"/><Relationship Id="rId1" Type="http://schemas.openxmlformats.org/officeDocument/2006/relationships/vmlDrawing" Target="../drawings/vmlDrawing46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345.xml"/><Relationship Id="rId4" Type="http://schemas.openxmlformats.org/officeDocument/2006/relationships/tags" Target="../tags/tag344.xml"/><Relationship Id="rId9" Type="http://schemas.openxmlformats.org/officeDocument/2006/relationships/image" Target="../media/image9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347.xml"/><Relationship Id="rId7" Type="http://schemas.openxmlformats.org/officeDocument/2006/relationships/image" Target="../media/image10.png"/><Relationship Id="rId2" Type="http://schemas.openxmlformats.org/officeDocument/2006/relationships/tags" Target="../tags/tag346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tags" Target="../tags/tag369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368.xml"/><Relationship Id="rId1" Type="http://schemas.openxmlformats.org/officeDocument/2006/relationships/vmlDrawing" Target="../drawings/vmlDrawing49.vml"/><Relationship Id="rId6" Type="http://schemas.openxmlformats.org/officeDocument/2006/relationships/tags" Target="../tags/tag372.xml"/><Relationship Id="rId5" Type="http://schemas.openxmlformats.org/officeDocument/2006/relationships/tags" Target="../tags/tag371.xml"/><Relationship Id="rId10" Type="http://schemas.openxmlformats.org/officeDocument/2006/relationships/image" Target="../media/image7.png"/><Relationship Id="rId4" Type="http://schemas.openxmlformats.org/officeDocument/2006/relationships/tags" Target="../tags/tag370.xml"/><Relationship Id="rId9" Type="http://schemas.openxmlformats.org/officeDocument/2006/relationships/image" Target="../media/image6.emf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tags" Target="../tags/tag379.xml"/><Relationship Id="rId3" Type="http://schemas.openxmlformats.org/officeDocument/2006/relationships/tags" Target="../tags/tag374.xml"/><Relationship Id="rId7" Type="http://schemas.openxmlformats.org/officeDocument/2006/relationships/tags" Target="../tags/tag378.xml"/><Relationship Id="rId2" Type="http://schemas.openxmlformats.org/officeDocument/2006/relationships/tags" Target="../tags/tag373.xml"/><Relationship Id="rId1" Type="http://schemas.openxmlformats.org/officeDocument/2006/relationships/vmlDrawing" Target="../drawings/vmlDrawing50.vml"/><Relationship Id="rId6" Type="http://schemas.openxmlformats.org/officeDocument/2006/relationships/tags" Target="../tags/tag377.xml"/><Relationship Id="rId11" Type="http://schemas.openxmlformats.org/officeDocument/2006/relationships/image" Target="../media/image4.emf"/><Relationship Id="rId5" Type="http://schemas.openxmlformats.org/officeDocument/2006/relationships/tags" Target="../tags/tag376.xml"/><Relationship Id="rId10" Type="http://schemas.openxmlformats.org/officeDocument/2006/relationships/oleObject" Target="../embeddings/oleObject50.bin"/><Relationship Id="rId4" Type="http://schemas.openxmlformats.org/officeDocument/2006/relationships/tags" Target="../tags/tag375.xml"/><Relationship Id="rId9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381.xml"/><Relationship Id="rId7" Type="http://schemas.openxmlformats.org/officeDocument/2006/relationships/tags" Target="../tags/tag385.xml"/><Relationship Id="rId2" Type="http://schemas.openxmlformats.org/officeDocument/2006/relationships/tags" Target="../tags/tag380.xml"/><Relationship Id="rId1" Type="http://schemas.openxmlformats.org/officeDocument/2006/relationships/vmlDrawing" Target="../drawings/vmlDrawing51.vml"/><Relationship Id="rId6" Type="http://schemas.openxmlformats.org/officeDocument/2006/relationships/tags" Target="../tags/tag384.xml"/><Relationship Id="rId5" Type="http://schemas.openxmlformats.org/officeDocument/2006/relationships/tags" Target="../tags/tag383.xml"/><Relationship Id="rId10" Type="http://schemas.openxmlformats.org/officeDocument/2006/relationships/image" Target="../media/image6.emf"/><Relationship Id="rId4" Type="http://schemas.openxmlformats.org/officeDocument/2006/relationships/tags" Target="../tags/tag382.xml"/><Relationship Id="rId9" Type="http://schemas.openxmlformats.org/officeDocument/2006/relationships/oleObject" Target="../embeddings/oleObject51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387.xml"/><Relationship Id="rId7" Type="http://schemas.openxmlformats.org/officeDocument/2006/relationships/tags" Target="../tags/tag391.xml"/><Relationship Id="rId2" Type="http://schemas.openxmlformats.org/officeDocument/2006/relationships/tags" Target="../tags/tag386.xml"/><Relationship Id="rId1" Type="http://schemas.openxmlformats.org/officeDocument/2006/relationships/vmlDrawing" Target="../drawings/vmlDrawing52.vml"/><Relationship Id="rId6" Type="http://schemas.openxmlformats.org/officeDocument/2006/relationships/tags" Target="../tags/tag390.xml"/><Relationship Id="rId5" Type="http://schemas.openxmlformats.org/officeDocument/2006/relationships/tags" Target="../tags/tag389.xml"/><Relationship Id="rId10" Type="http://schemas.openxmlformats.org/officeDocument/2006/relationships/image" Target="../media/image6.emf"/><Relationship Id="rId4" Type="http://schemas.openxmlformats.org/officeDocument/2006/relationships/tags" Target="../tags/tag388.xml"/><Relationship Id="rId9" Type="http://schemas.openxmlformats.org/officeDocument/2006/relationships/oleObject" Target="../embeddings/oleObject52.bin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tags" Target="../tags/tag398.xml"/><Relationship Id="rId3" Type="http://schemas.openxmlformats.org/officeDocument/2006/relationships/tags" Target="../tags/tag393.xml"/><Relationship Id="rId7" Type="http://schemas.openxmlformats.org/officeDocument/2006/relationships/tags" Target="../tags/tag397.xml"/><Relationship Id="rId2" Type="http://schemas.openxmlformats.org/officeDocument/2006/relationships/tags" Target="../tags/tag392.xml"/><Relationship Id="rId1" Type="http://schemas.openxmlformats.org/officeDocument/2006/relationships/vmlDrawing" Target="../drawings/vmlDrawing53.vml"/><Relationship Id="rId6" Type="http://schemas.openxmlformats.org/officeDocument/2006/relationships/tags" Target="../tags/tag396.xml"/><Relationship Id="rId11" Type="http://schemas.openxmlformats.org/officeDocument/2006/relationships/image" Target="../media/image6.emf"/><Relationship Id="rId5" Type="http://schemas.openxmlformats.org/officeDocument/2006/relationships/tags" Target="../tags/tag395.xml"/><Relationship Id="rId10" Type="http://schemas.openxmlformats.org/officeDocument/2006/relationships/oleObject" Target="../embeddings/oleObject53.bin"/><Relationship Id="rId4" Type="http://schemas.openxmlformats.org/officeDocument/2006/relationships/tags" Target="../tags/tag394.xml"/><Relationship Id="rId9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tags" Target="../tags/tag405.xml"/><Relationship Id="rId3" Type="http://schemas.openxmlformats.org/officeDocument/2006/relationships/tags" Target="../tags/tag400.xml"/><Relationship Id="rId7" Type="http://schemas.openxmlformats.org/officeDocument/2006/relationships/tags" Target="../tags/tag404.xml"/><Relationship Id="rId2" Type="http://schemas.openxmlformats.org/officeDocument/2006/relationships/tags" Target="../tags/tag399.xml"/><Relationship Id="rId1" Type="http://schemas.openxmlformats.org/officeDocument/2006/relationships/vmlDrawing" Target="../drawings/vmlDrawing54.vml"/><Relationship Id="rId6" Type="http://schemas.openxmlformats.org/officeDocument/2006/relationships/tags" Target="../tags/tag403.xml"/><Relationship Id="rId11" Type="http://schemas.openxmlformats.org/officeDocument/2006/relationships/image" Target="../media/image6.emf"/><Relationship Id="rId5" Type="http://schemas.openxmlformats.org/officeDocument/2006/relationships/tags" Target="../tags/tag402.xml"/><Relationship Id="rId10" Type="http://schemas.openxmlformats.org/officeDocument/2006/relationships/oleObject" Target="../embeddings/oleObject54.bin"/><Relationship Id="rId4" Type="http://schemas.openxmlformats.org/officeDocument/2006/relationships/tags" Target="../tags/tag401.xml"/><Relationship Id="rId9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tags" Target="../tags/tag412.xml"/><Relationship Id="rId13" Type="http://schemas.openxmlformats.org/officeDocument/2006/relationships/image" Target="../media/image5.png"/><Relationship Id="rId3" Type="http://schemas.openxmlformats.org/officeDocument/2006/relationships/tags" Target="../tags/tag407.xml"/><Relationship Id="rId7" Type="http://schemas.openxmlformats.org/officeDocument/2006/relationships/tags" Target="../tags/tag411.xml"/><Relationship Id="rId12" Type="http://schemas.openxmlformats.org/officeDocument/2006/relationships/image" Target="../media/image4.emf"/><Relationship Id="rId2" Type="http://schemas.openxmlformats.org/officeDocument/2006/relationships/tags" Target="../tags/tag406.xml"/><Relationship Id="rId1" Type="http://schemas.openxmlformats.org/officeDocument/2006/relationships/vmlDrawing" Target="../drawings/vmlDrawing55.vml"/><Relationship Id="rId6" Type="http://schemas.openxmlformats.org/officeDocument/2006/relationships/tags" Target="../tags/tag410.xml"/><Relationship Id="rId11" Type="http://schemas.openxmlformats.org/officeDocument/2006/relationships/oleObject" Target="../embeddings/oleObject55.bin"/><Relationship Id="rId5" Type="http://schemas.openxmlformats.org/officeDocument/2006/relationships/tags" Target="../tags/tag409.xml"/><Relationship Id="rId10" Type="http://schemas.openxmlformats.org/officeDocument/2006/relationships/slideMaster" Target="../slideMasters/slideMaster7.xml"/><Relationship Id="rId4" Type="http://schemas.openxmlformats.org/officeDocument/2006/relationships/tags" Target="../tags/tag408.xml"/><Relationship Id="rId9" Type="http://schemas.openxmlformats.org/officeDocument/2006/relationships/tags" Target="../tags/tag413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tags" Target="../tags/tag420.xml"/><Relationship Id="rId13" Type="http://schemas.openxmlformats.org/officeDocument/2006/relationships/image" Target="../media/image5.png"/><Relationship Id="rId3" Type="http://schemas.openxmlformats.org/officeDocument/2006/relationships/tags" Target="../tags/tag415.xml"/><Relationship Id="rId7" Type="http://schemas.openxmlformats.org/officeDocument/2006/relationships/tags" Target="../tags/tag419.xml"/><Relationship Id="rId12" Type="http://schemas.openxmlformats.org/officeDocument/2006/relationships/image" Target="../media/image4.emf"/><Relationship Id="rId2" Type="http://schemas.openxmlformats.org/officeDocument/2006/relationships/tags" Target="../tags/tag414.xml"/><Relationship Id="rId1" Type="http://schemas.openxmlformats.org/officeDocument/2006/relationships/vmlDrawing" Target="../drawings/vmlDrawing56.vml"/><Relationship Id="rId6" Type="http://schemas.openxmlformats.org/officeDocument/2006/relationships/tags" Target="../tags/tag418.xml"/><Relationship Id="rId11" Type="http://schemas.openxmlformats.org/officeDocument/2006/relationships/oleObject" Target="../embeddings/oleObject56.bin"/><Relationship Id="rId5" Type="http://schemas.openxmlformats.org/officeDocument/2006/relationships/tags" Target="../tags/tag417.xml"/><Relationship Id="rId10" Type="http://schemas.openxmlformats.org/officeDocument/2006/relationships/slideMaster" Target="../slideMasters/slideMaster7.xml"/><Relationship Id="rId4" Type="http://schemas.openxmlformats.org/officeDocument/2006/relationships/tags" Target="../tags/tag416.xml"/><Relationship Id="rId9" Type="http://schemas.openxmlformats.org/officeDocument/2006/relationships/tags" Target="../tags/tag421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tags" Target="../tags/tag428.xml"/><Relationship Id="rId13" Type="http://schemas.openxmlformats.org/officeDocument/2006/relationships/image" Target="../media/image5.png"/><Relationship Id="rId3" Type="http://schemas.openxmlformats.org/officeDocument/2006/relationships/tags" Target="../tags/tag423.xml"/><Relationship Id="rId7" Type="http://schemas.openxmlformats.org/officeDocument/2006/relationships/tags" Target="../tags/tag427.xml"/><Relationship Id="rId12" Type="http://schemas.openxmlformats.org/officeDocument/2006/relationships/image" Target="../media/image4.emf"/><Relationship Id="rId2" Type="http://schemas.openxmlformats.org/officeDocument/2006/relationships/tags" Target="../tags/tag422.xml"/><Relationship Id="rId1" Type="http://schemas.openxmlformats.org/officeDocument/2006/relationships/vmlDrawing" Target="../drawings/vmlDrawing57.vml"/><Relationship Id="rId6" Type="http://schemas.openxmlformats.org/officeDocument/2006/relationships/tags" Target="../tags/tag426.xml"/><Relationship Id="rId11" Type="http://schemas.openxmlformats.org/officeDocument/2006/relationships/oleObject" Target="../embeddings/oleObject57.bin"/><Relationship Id="rId5" Type="http://schemas.openxmlformats.org/officeDocument/2006/relationships/tags" Target="../tags/tag425.xml"/><Relationship Id="rId10" Type="http://schemas.openxmlformats.org/officeDocument/2006/relationships/slideMaster" Target="../slideMasters/slideMaster7.xml"/><Relationship Id="rId4" Type="http://schemas.openxmlformats.org/officeDocument/2006/relationships/tags" Target="../tags/tag424.xml"/><Relationship Id="rId9" Type="http://schemas.openxmlformats.org/officeDocument/2006/relationships/tags" Target="../tags/tag429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tags" Target="../tags/tag436.xml"/><Relationship Id="rId13" Type="http://schemas.openxmlformats.org/officeDocument/2006/relationships/image" Target="../media/image5.png"/><Relationship Id="rId3" Type="http://schemas.openxmlformats.org/officeDocument/2006/relationships/tags" Target="../tags/tag431.xml"/><Relationship Id="rId7" Type="http://schemas.openxmlformats.org/officeDocument/2006/relationships/tags" Target="../tags/tag435.xml"/><Relationship Id="rId12" Type="http://schemas.openxmlformats.org/officeDocument/2006/relationships/image" Target="../media/image8.emf"/><Relationship Id="rId2" Type="http://schemas.openxmlformats.org/officeDocument/2006/relationships/tags" Target="../tags/tag430.xml"/><Relationship Id="rId1" Type="http://schemas.openxmlformats.org/officeDocument/2006/relationships/vmlDrawing" Target="../drawings/vmlDrawing58.vml"/><Relationship Id="rId6" Type="http://schemas.openxmlformats.org/officeDocument/2006/relationships/tags" Target="../tags/tag434.xml"/><Relationship Id="rId11" Type="http://schemas.openxmlformats.org/officeDocument/2006/relationships/oleObject" Target="../embeddings/oleObject58.bin"/><Relationship Id="rId5" Type="http://schemas.openxmlformats.org/officeDocument/2006/relationships/tags" Target="../tags/tag433.xml"/><Relationship Id="rId10" Type="http://schemas.openxmlformats.org/officeDocument/2006/relationships/slideMaster" Target="../slideMasters/slideMaster7.xml"/><Relationship Id="rId4" Type="http://schemas.openxmlformats.org/officeDocument/2006/relationships/tags" Target="../tags/tag432.xml"/><Relationship Id="rId9" Type="http://schemas.openxmlformats.org/officeDocument/2006/relationships/tags" Target="../tags/tag437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444.xml"/><Relationship Id="rId13" Type="http://schemas.openxmlformats.org/officeDocument/2006/relationships/image" Target="../media/image5.png"/><Relationship Id="rId3" Type="http://schemas.openxmlformats.org/officeDocument/2006/relationships/tags" Target="../tags/tag439.xml"/><Relationship Id="rId7" Type="http://schemas.openxmlformats.org/officeDocument/2006/relationships/tags" Target="../tags/tag443.xml"/><Relationship Id="rId12" Type="http://schemas.openxmlformats.org/officeDocument/2006/relationships/image" Target="../media/image4.emf"/><Relationship Id="rId2" Type="http://schemas.openxmlformats.org/officeDocument/2006/relationships/tags" Target="../tags/tag438.xml"/><Relationship Id="rId1" Type="http://schemas.openxmlformats.org/officeDocument/2006/relationships/vmlDrawing" Target="../drawings/vmlDrawing59.vml"/><Relationship Id="rId6" Type="http://schemas.openxmlformats.org/officeDocument/2006/relationships/tags" Target="../tags/tag442.xml"/><Relationship Id="rId11" Type="http://schemas.openxmlformats.org/officeDocument/2006/relationships/oleObject" Target="../embeddings/oleObject59.bin"/><Relationship Id="rId5" Type="http://schemas.openxmlformats.org/officeDocument/2006/relationships/tags" Target="../tags/tag441.xml"/><Relationship Id="rId10" Type="http://schemas.openxmlformats.org/officeDocument/2006/relationships/slideMaster" Target="../slideMasters/slideMaster7.xml"/><Relationship Id="rId4" Type="http://schemas.openxmlformats.org/officeDocument/2006/relationships/tags" Target="../tags/tag440.xml"/><Relationship Id="rId9" Type="http://schemas.openxmlformats.org/officeDocument/2006/relationships/tags" Target="../tags/tag445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tags" Target="../tags/tag452.xml"/><Relationship Id="rId3" Type="http://schemas.openxmlformats.org/officeDocument/2006/relationships/tags" Target="../tags/tag447.xml"/><Relationship Id="rId7" Type="http://schemas.openxmlformats.org/officeDocument/2006/relationships/tags" Target="../tags/tag451.xml"/><Relationship Id="rId12" Type="http://schemas.openxmlformats.org/officeDocument/2006/relationships/image" Target="../media/image5.png"/><Relationship Id="rId2" Type="http://schemas.openxmlformats.org/officeDocument/2006/relationships/tags" Target="../tags/tag446.xml"/><Relationship Id="rId1" Type="http://schemas.openxmlformats.org/officeDocument/2006/relationships/vmlDrawing" Target="../drawings/vmlDrawing60.vml"/><Relationship Id="rId6" Type="http://schemas.openxmlformats.org/officeDocument/2006/relationships/tags" Target="../tags/tag450.xml"/><Relationship Id="rId11" Type="http://schemas.openxmlformats.org/officeDocument/2006/relationships/image" Target="../media/image6.emf"/><Relationship Id="rId5" Type="http://schemas.openxmlformats.org/officeDocument/2006/relationships/tags" Target="../tags/tag449.xml"/><Relationship Id="rId10" Type="http://schemas.openxmlformats.org/officeDocument/2006/relationships/oleObject" Target="../embeddings/oleObject60.bin"/><Relationship Id="rId4" Type="http://schemas.openxmlformats.org/officeDocument/2006/relationships/tags" Target="../tags/tag448.xml"/><Relationship Id="rId9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454.xml"/><Relationship Id="rId7" Type="http://schemas.openxmlformats.org/officeDocument/2006/relationships/oleObject" Target="../embeddings/oleObject61.bin"/><Relationship Id="rId2" Type="http://schemas.openxmlformats.org/officeDocument/2006/relationships/tags" Target="../tags/tag453.xml"/><Relationship Id="rId1" Type="http://schemas.openxmlformats.org/officeDocument/2006/relationships/vmlDrawing" Target="../drawings/vmlDrawing61.v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456.xml"/><Relationship Id="rId4" Type="http://schemas.openxmlformats.org/officeDocument/2006/relationships/tags" Target="../tags/tag455.xml"/><Relationship Id="rId9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458.xml"/><Relationship Id="rId7" Type="http://schemas.openxmlformats.org/officeDocument/2006/relationships/image" Target="../media/image10.png"/><Relationship Id="rId2" Type="http://schemas.openxmlformats.org/officeDocument/2006/relationships/tags" Target="../tags/tag457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62.bin"/><Relationship Id="rId4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tags" Target="../tags/tag480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479.xml"/><Relationship Id="rId1" Type="http://schemas.openxmlformats.org/officeDocument/2006/relationships/vmlDrawing" Target="../drawings/vmlDrawing64.vml"/><Relationship Id="rId6" Type="http://schemas.openxmlformats.org/officeDocument/2006/relationships/tags" Target="../tags/tag483.xml"/><Relationship Id="rId5" Type="http://schemas.openxmlformats.org/officeDocument/2006/relationships/tags" Target="../tags/tag482.xml"/><Relationship Id="rId10" Type="http://schemas.openxmlformats.org/officeDocument/2006/relationships/image" Target="../media/image7.png"/><Relationship Id="rId4" Type="http://schemas.openxmlformats.org/officeDocument/2006/relationships/tags" Target="../tags/tag481.xml"/><Relationship Id="rId9" Type="http://schemas.openxmlformats.org/officeDocument/2006/relationships/image" Target="../media/image6.emf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tags" Target="../tags/tag490.xml"/><Relationship Id="rId3" Type="http://schemas.openxmlformats.org/officeDocument/2006/relationships/tags" Target="../tags/tag485.xml"/><Relationship Id="rId7" Type="http://schemas.openxmlformats.org/officeDocument/2006/relationships/tags" Target="../tags/tag489.xml"/><Relationship Id="rId2" Type="http://schemas.openxmlformats.org/officeDocument/2006/relationships/tags" Target="../tags/tag484.xml"/><Relationship Id="rId1" Type="http://schemas.openxmlformats.org/officeDocument/2006/relationships/vmlDrawing" Target="../drawings/vmlDrawing65.vml"/><Relationship Id="rId6" Type="http://schemas.openxmlformats.org/officeDocument/2006/relationships/tags" Target="../tags/tag488.xml"/><Relationship Id="rId11" Type="http://schemas.openxmlformats.org/officeDocument/2006/relationships/image" Target="../media/image4.emf"/><Relationship Id="rId5" Type="http://schemas.openxmlformats.org/officeDocument/2006/relationships/tags" Target="../tags/tag487.xml"/><Relationship Id="rId10" Type="http://schemas.openxmlformats.org/officeDocument/2006/relationships/oleObject" Target="../embeddings/oleObject65.bin"/><Relationship Id="rId4" Type="http://schemas.openxmlformats.org/officeDocument/2006/relationships/tags" Target="../tags/tag486.xml"/><Relationship Id="rId9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8.xml"/><Relationship Id="rId3" Type="http://schemas.openxmlformats.org/officeDocument/2006/relationships/tags" Target="../tags/tag492.xml"/><Relationship Id="rId7" Type="http://schemas.openxmlformats.org/officeDocument/2006/relationships/tags" Target="../tags/tag496.xml"/><Relationship Id="rId2" Type="http://schemas.openxmlformats.org/officeDocument/2006/relationships/tags" Target="../tags/tag491.xml"/><Relationship Id="rId1" Type="http://schemas.openxmlformats.org/officeDocument/2006/relationships/vmlDrawing" Target="../drawings/vmlDrawing66.vml"/><Relationship Id="rId6" Type="http://schemas.openxmlformats.org/officeDocument/2006/relationships/tags" Target="../tags/tag495.xml"/><Relationship Id="rId5" Type="http://schemas.openxmlformats.org/officeDocument/2006/relationships/tags" Target="../tags/tag494.xml"/><Relationship Id="rId10" Type="http://schemas.openxmlformats.org/officeDocument/2006/relationships/image" Target="../media/image6.emf"/><Relationship Id="rId4" Type="http://schemas.openxmlformats.org/officeDocument/2006/relationships/tags" Target="../tags/tag493.xml"/><Relationship Id="rId9" Type="http://schemas.openxmlformats.org/officeDocument/2006/relationships/oleObject" Target="../embeddings/oleObject66.bin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8.xml"/><Relationship Id="rId3" Type="http://schemas.openxmlformats.org/officeDocument/2006/relationships/tags" Target="../tags/tag498.xml"/><Relationship Id="rId7" Type="http://schemas.openxmlformats.org/officeDocument/2006/relationships/tags" Target="../tags/tag502.xml"/><Relationship Id="rId2" Type="http://schemas.openxmlformats.org/officeDocument/2006/relationships/tags" Target="../tags/tag497.xml"/><Relationship Id="rId1" Type="http://schemas.openxmlformats.org/officeDocument/2006/relationships/vmlDrawing" Target="../drawings/vmlDrawing67.vml"/><Relationship Id="rId6" Type="http://schemas.openxmlformats.org/officeDocument/2006/relationships/tags" Target="../tags/tag501.xml"/><Relationship Id="rId5" Type="http://schemas.openxmlformats.org/officeDocument/2006/relationships/tags" Target="../tags/tag500.xml"/><Relationship Id="rId10" Type="http://schemas.openxmlformats.org/officeDocument/2006/relationships/image" Target="../media/image6.emf"/><Relationship Id="rId4" Type="http://schemas.openxmlformats.org/officeDocument/2006/relationships/tags" Target="../tags/tag499.xml"/><Relationship Id="rId9" Type="http://schemas.openxmlformats.org/officeDocument/2006/relationships/oleObject" Target="../embeddings/oleObject67.bin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tags" Target="../tags/tag509.xml"/><Relationship Id="rId3" Type="http://schemas.openxmlformats.org/officeDocument/2006/relationships/tags" Target="../tags/tag504.xml"/><Relationship Id="rId7" Type="http://schemas.openxmlformats.org/officeDocument/2006/relationships/tags" Target="../tags/tag508.xml"/><Relationship Id="rId2" Type="http://schemas.openxmlformats.org/officeDocument/2006/relationships/tags" Target="../tags/tag503.xml"/><Relationship Id="rId1" Type="http://schemas.openxmlformats.org/officeDocument/2006/relationships/vmlDrawing" Target="../drawings/vmlDrawing68.vml"/><Relationship Id="rId6" Type="http://schemas.openxmlformats.org/officeDocument/2006/relationships/tags" Target="../tags/tag507.xml"/><Relationship Id="rId11" Type="http://schemas.openxmlformats.org/officeDocument/2006/relationships/image" Target="../media/image6.emf"/><Relationship Id="rId5" Type="http://schemas.openxmlformats.org/officeDocument/2006/relationships/tags" Target="../tags/tag506.xml"/><Relationship Id="rId10" Type="http://schemas.openxmlformats.org/officeDocument/2006/relationships/oleObject" Target="../embeddings/oleObject68.bin"/><Relationship Id="rId4" Type="http://schemas.openxmlformats.org/officeDocument/2006/relationships/tags" Target="../tags/tag505.xml"/><Relationship Id="rId9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516.xml"/><Relationship Id="rId3" Type="http://schemas.openxmlformats.org/officeDocument/2006/relationships/tags" Target="../tags/tag511.xml"/><Relationship Id="rId7" Type="http://schemas.openxmlformats.org/officeDocument/2006/relationships/tags" Target="../tags/tag515.xml"/><Relationship Id="rId2" Type="http://schemas.openxmlformats.org/officeDocument/2006/relationships/tags" Target="../tags/tag510.xml"/><Relationship Id="rId1" Type="http://schemas.openxmlformats.org/officeDocument/2006/relationships/vmlDrawing" Target="../drawings/vmlDrawing69.vml"/><Relationship Id="rId6" Type="http://schemas.openxmlformats.org/officeDocument/2006/relationships/tags" Target="../tags/tag514.xml"/><Relationship Id="rId11" Type="http://schemas.openxmlformats.org/officeDocument/2006/relationships/image" Target="../media/image6.emf"/><Relationship Id="rId5" Type="http://schemas.openxmlformats.org/officeDocument/2006/relationships/tags" Target="../tags/tag513.xml"/><Relationship Id="rId10" Type="http://schemas.openxmlformats.org/officeDocument/2006/relationships/oleObject" Target="../embeddings/oleObject69.bin"/><Relationship Id="rId4" Type="http://schemas.openxmlformats.org/officeDocument/2006/relationships/tags" Target="../tags/tag512.xml"/><Relationship Id="rId9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tags" Target="../tags/tag523.xml"/><Relationship Id="rId13" Type="http://schemas.openxmlformats.org/officeDocument/2006/relationships/image" Target="../media/image5.png"/><Relationship Id="rId3" Type="http://schemas.openxmlformats.org/officeDocument/2006/relationships/tags" Target="../tags/tag518.xml"/><Relationship Id="rId7" Type="http://schemas.openxmlformats.org/officeDocument/2006/relationships/tags" Target="../tags/tag522.xml"/><Relationship Id="rId12" Type="http://schemas.openxmlformats.org/officeDocument/2006/relationships/image" Target="../media/image4.emf"/><Relationship Id="rId2" Type="http://schemas.openxmlformats.org/officeDocument/2006/relationships/tags" Target="../tags/tag517.xml"/><Relationship Id="rId1" Type="http://schemas.openxmlformats.org/officeDocument/2006/relationships/vmlDrawing" Target="../drawings/vmlDrawing70.vml"/><Relationship Id="rId6" Type="http://schemas.openxmlformats.org/officeDocument/2006/relationships/tags" Target="../tags/tag521.xml"/><Relationship Id="rId11" Type="http://schemas.openxmlformats.org/officeDocument/2006/relationships/oleObject" Target="../embeddings/oleObject70.bin"/><Relationship Id="rId5" Type="http://schemas.openxmlformats.org/officeDocument/2006/relationships/tags" Target="../tags/tag520.xml"/><Relationship Id="rId10" Type="http://schemas.openxmlformats.org/officeDocument/2006/relationships/slideMaster" Target="../slideMasters/slideMaster8.xml"/><Relationship Id="rId4" Type="http://schemas.openxmlformats.org/officeDocument/2006/relationships/tags" Target="../tags/tag519.xml"/><Relationship Id="rId9" Type="http://schemas.openxmlformats.org/officeDocument/2006/relationships/tags" Target="../tags/tag524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tags" Target="../tags/tag531.xml"/><Relationship Id="rId13" Type="http://schemas.openxmlformats.org/officeDocument/2006/relationships/image" Target="../media/image5.png"/><Relationship Id="rId3" Type="http://schemas.openxmlformats.org/officeDocument/2006/relationships/tags" Target="../tags/tag526.xml"/><Relationship Id="rId7" Type="http://schemas.openxmlformats.org/officeDocument/2006/relationships/tags" Target="../tags/tag530.xml"/><Relationship Id="rId12" Type="http://schemas.openxmlformats.org/officeDocument/2006/relationships/image" Target="../media/image4.emf"/><Relationship Id="rId2" Type="http://schemas.openxmlformats.org/officeDocument/2006/relationships/tags" Target="../tags/tag525.xml"/><Relationship Id="rId1" Type="http://schemas.openxmlformats.org/officeDocument/2006/relationships/vmlDrawing" Target="../drawings/vmlDrawing71.vml"/><Relationship Id="rId6" Type="http://schemas.openxmlformats.org/officeDocument/2006/relationships/tags" Target="../tags/tag529.xml"/><Relationship Id="rId11" Type="http://schemas.openxmlformats.org/officeDocument/2006/relationships/oleObject" Target="../embeddings/oleObject71.bin"/><Relationship Id="rId5" Type="http://schemas.openxmlformats.org/officeDocument/2006/relationships/tags" Target="../tags/tag528.xml"/><Relationship Id="rId10" Type="http://schemas.openxmlformats.org/officeDocument/2006/relationships/slideMaster" Target="../slideMasters/slideMaster8.xml"/><Relationship Id="rId4" Type="http://schemas.openxmlformats.org/officeDocument/2006/relationships/tags" Target="../tags/tag527.xml"/><Relationship Id="rId9" Type="http://schemas.openxmlformats.org/officeDocument/2006/relationships/tags" Target="../tags/tag53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tags" Target="../tags/tag539.xml"/><Relationship Id="rId13" Type="http://schemas.openxmlformats.org/officeDocument/2006/relationships/image" Target="../media/image5.png"/><Relationship Id="rId3" Type="http://schemas.openxmlformats.org/officeDocument/2006/relationships/tags" Target="../tags/tag534.xml"/><Relationship Id="rId7" Type="http://schemas.openxmlformats.org/officeDocument/2006/relationships/tags" Target="../tags/tag538.xml"/><Relationship Id="rId12" Type="http://schemas.openxmlformats.org/officeDocument/2006/relationships/image" Target="../media/image4.emf"/><Relationship Id="rId2" Type="http://schemas.openxmlformats.org/officeDocument/2006/relationships/tags" Target="../tags/tag533.xml"/><Relationship Id="rId1" Type="http://schemas.openxmlformats.org/officeDocument/2006/relationships/vmlDrawing" Target="../drawings/vmlDrawing72.vml"/><Relationship Id="rId6" Type="http://schemas.openxmlformats.org/officeDocument/2006/relationships/tags" Target="../tags/tag537.xml"/><Relationship Id="rId11" Type="http://schemas.openxmlformats.org/officeDocument/2006/relationships/oleObject" Target="../embeddings/oleObject72.bin"/><Relationship Id="rId5" Type="http://schemas.openxmlformats.org/officeDocument/2006/relationships/tags" Target="../tags/tag536.xml"/><Relationship Id="rId10" Type="http://schemas.openxmlformats.org/officeDocument/2006/relationships/slideMaster" Target="../slideMasters/slideMaster8.xml"/><Relationship Id="rId4" Type="http://schemas.openxmlformats.org/officeDocument/2006/relationships/tags" Target="../tags/tag535.xml"/><Relationship Id="rId9" Type="http://schemas.openxmlformats.org/officeDocument/2006/relationships/tags" Target="../tags/tag540.xml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tags" Target="../tags/tag547.xml"/><Relationship Id="rId13" Type="http://schemas.openxmlformats.org/officeDocument/2006/relationships/image" Target="../media/image5.png"/><Relationship Id="rId3" Type="http://schemas.openxmlformats.org/officeDocument/2006/relationships/tags" Target="../tags/tag542.xml"/><Relationship Id="rId7" Type="http://schemas.openxmlformats.org/officeDocument/2006/relationships/tags" Target="../tags/tag546.xml"/><Relationship Id="rId12" Type="http://schemas.openxmlformats.org/officeDocument/2006/relationships/image" Target="../media/image8.emf"/><Relationship Id="rId2" Type="http://schemas.openxmlformats.org/officeDocument/2006/relationships/tags" Target="../tags/tag541.xml"/><Relationship Id="rId1" Type="http://schemas.openxmlformats.org/officeDocument/2006/relationships/vmlDrawing" Target="../drawings/vmlDrawing73.vml"/><Relationship Id="rId6" Type="http://schemas.openxmlformats.org/officeDocument/2006/relationships/tags" Target="../tags/tag545.xml"/><Relationship Id="rId11" Type="http://schemas.openxmlformats.org/officeDocument/2006/relationships/oleObject" Target="../embeddings/oleObject73.bin"/><Relationship Id="rId5" Type="http://schemas.openxmlformats.org/officeDocument/2006/relationships/tags" Target="../tags/tag544.xml"/><Relationship Id="rId10" Type="http://schemas.openxmlformats.org/officeDocument/2006/relationships/slideMaster" Target="../slideMasters/slideMaster8.xml"/><Relationship Id="rId4" Type="http://schemas.openxmlformats.org/officeDocument/2006/relationships/tags" Target="../tags/tag543.xml"/><Relationship Id="rId9" Type="http://schemas.openxmlformats.org/officeDocument/2006/relationships/tags" Target="../tags/tag548.xml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tags" Target="../tags/tag555.xml"/><Relationship Id="rId13" Type="http://schemas.openxmlformats.org/officeDocument/2006/relationships/image" Target="../media/image5.png"/><Relationship Id="rId3" Type="http://schemas.openxmlformats.org/officeDocument/2006/relationships/tags" Target="../tags/tag550.xml"/><Relationship Id="rId7" Type="http://schemas.openxmlformats.org/officeDocument/2006/relationships/tags" Target="../tags/tag554.xml"/><Relationship Id="rId12" Type="http://schemas.openxmlformats.org/officeDocument/2006/relationships/image" Target="../media/image4.emf"/><Relationship Id="rId2" Type="http://schemas.openxmlformats.org/officeDocument/2006/relationships/tags" Target="../tags/tag549.xml"/><Relationship Id="rId1" Type="http://schemas.openxmlformats.org/officeDocument/2006/relationships/vmlDrawing" Target="../drawings/vmlDrawing74.vml"/><Relationship Id="rId6" Type="http://schemas.openxmlformats.org/officeDocument/2006/relationships/tags" Target="../tags/tag553.xml"/><Relationship Id="rId11" Type="http://schemas.openxmlformats.org/officeDocument/2006/relationships/oleObject" Target="../embeddings/oleObject74.bin"/><Relationship Id="rId5" Type="http://schemas.openxmlformats.org/officeDocument/2006/relationships/tags" Target="../tags/tag552.xml"/><Relationship Id="rId10" Type="http://schemas.openxmlformats.org/officeDocument/2006/relationships/slideMaster" Target="../slideMasters/slideMaster8.xml"/><Relationship Id="rId4" Type="http://schemas.openxmlformats.org/officeDocument/2006/relationships/tags" Target="../tags/tag551.xml"/><Relationship Id="rId9" Type="http://schemas.openxmlformats.org/officeDocument/2006/relationships/tags" Target="../tags/tag556.xml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tags" Target="../tags/tag563.xml"/><Relationship Id="rId3" Type="http://schemas.openxmlformats.org/officeDocument/2006/relationships/tags" Target="../tags/tag558.xml"/><Relationship Id="rId7" Type="http://schemas.openxmlformats.org/officeDocument/2006/relationships/tags" Target="../tags/tag562.xml"/><Relationship Id="rId12" Type="http://schemas.openxmlformats.org/officeDocument/2006/relationships/image" Target="../media/image5.png"/><Relationship Id="rId2" Type="http://schemas.openxmlformats.org/officeDocument/2006/relationships/tags" Target="../tags/tag557.xml"/><Relationship Id="rId1" Type="http://schemas.openxmlformats.org/officeDocument/2006/relationships/vmlDrawing" Target="../drawings/vmlDrawing75.vml"/><Relationship Id="rId6" Type="http://schemas.openxmlformats.org/officeDocument/2006/relationships/tags" Target="../tags/tag561.xml"/><Relationship Id="rId11" Type="http://schemas.openxmlformats.org/officeDocument/2006/relationships/image" Target="../media/image6.emf"/><Relationship Id="rId5" Type="http://schemas.openxmlformats.org/officeDocument/2006/relationships/tags" Target="../tags/tag560.xml"/><Relationship Id="rId10" Type="http://schemas.openxmlformats.org/officeDocument/2006/relationships/oleObject" Target="../embeddings/oleObject75.bin"/><Relationship Id="rId4" Type="http://schemas.openxmlformats.org/officeDocument/2006/relationships/tags" Target="../tags/tag559.xml"/><Relationship Id="rId9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565.xml"/><Relationship Id="rId7" Type="http://schemas.openxmlformats.org/officeDocument/2006/relationships/oleObject" Target="../embeddings/oleObject76.bin"/><Relationship Id="rId2" Type="http://schemas.openxmlformats.org/officeDocument/2006/relationships/tags" Target="../tags/tag564.xml"/><Relationship Id="rId1" Type="http://schemas.openxmlformats.org/officeDocument/2006/relationships/vmlDrawing" Target="../drawings/vmlDrawing76.v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567.xml"/><Relationship Id="rId4" Type="http://schemas.openxmlformats.org/officeDocument/2006/relationships/tags" Target="../tags/tag566.xml"/><Relationship Id="rId9" Type="http://schemas.openxmlformats.org/officeDocument/2006/relationships/image" Target="../media/image9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tags" Target="../tags/tag569.xml"/><Relationship Id="rId7" Type="http://schemas.openxmlformats.org/officeDocument/2006/relationships/image" Target="../media/image10.png"/><Relationship Id="rId2" Type="http://schemas.openxmlformats.org/officeDocument/2006/relationships/tags" Target="../tags/tag568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77.bin"/><Relationship Id="rId4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tags" Target="../tags/tag591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590.xml"/><Relationship Id="rId1" Type="http://schemas.openxmlformats.org/officeDocument/2006/relationships/vmlDrawing" Target="../drawings/vmlDrawing79.vml"/><Relationship Id="rId6" Type="http://schemas.openxmlformats.org/officeDocument/2006/relationships/tags" Target="../tags/tag594.xml"/><Relationship Id="rId5" Type="http://schemas.openxmlformats.org/officeDocument/2006/relationships/tags" Target="../tags/tag593.xml"/><Relationship Id="rId10" Type="http://schemas.openxmlformats.org/officeDocument/2006/relationships/image" Target="../media/image7.png"/><Relationship Id="rId4" Type="http://schemas.openxmlformats.org/officeDocument/2006/relationships/tags" Target="../tags/tag592.xml"/><Relationship Id="rId9" Type="http://schemas.openxmlformats.org/officeDocument/2006/relationships/image" Target="../media/image6.emf"/></Relationships>
</file>

<file path=ppt/slideLayouts/_rels/slideLayout98.xml.rels><?xml version="1.0" encoding="UTF-8" standalone="yes"?>
<Relationships xmlns="http://schemas.openxmlformats.org/package/2006/relationships"><Relationship Id="rId8" Type="http://schemas.openxmlformats.org/officeDocument/2006/relationships/tags" Target="../tags/tag601.xml"/><Relationship Id="rId3" Type="http://schemas.openxmlformats.org/officeDocument/2006/relationships/tags" Target="../tags/tag596.xml"/><Relationship Id="rId7" Type="http://schemas.openxmlformats.org/officeDocument/2006/relationships/tags" Target="../tags/tag600.xml"/><Relationship Id="rId2" Type="http://schemas.openxmlformats.org/officeDocument/2006/relationships/tags" Target="../tags/tag595.xml"/><Relationship Id="rId1" Type="http://schemas.openxmlformats.org/officeDocument/2006/relationships/vmlDrawing" Target="../drawings/vmlDrawing80.vml"/><Relationship Id="rId6" Type="http://schemas.openxmlformats.org/officeDocument/2006/relationships/tags" Target="../tags/tag599.xml"/><Relationship Id="rId11" Type="http://schemas.openxmlformats.org/officeDocument/2006/relationships/image" Target="../media/image4.emf"/><Relationship Id="rId5" Type="http://schemas.openxmlformats.org/officeDocument/2006/relationships/tags" Target="../tags/tag598.xml"/><Relationship Id="rId10" Type="http://schemas.openxmlformats.org/officeDocument/2006/relationships/oleObject" Target="../embeddings/oleObject80.bin"/><Relationship Id="rId4" Type="http://schemas.openxmlformats.org/officeDocument/2006/relationships/tags" Target="../tags/tag597.xml"/><Relationship Id="rId9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9.xml"/><Relationship Id="rId3" Type="http://schemas.openxmlformats.org/officeDocument/2006/relationships/tags" Target="../tags/tag603.xml"/><Relationship Id="rId7" Type="http://schemas.openxmlformats.org/officeDocument/2006/relationships/tags" Target="../tags/tag607.xml"/><Relationship Id="rId2" Type="http://schemas.openxmlformats.org/officeDocument/2006/relationships/tags" Target="../tags/tag602.xml"/><Relationship Id="rId1" Type="http://schemas.openxmlformats.org/officeDocument/2006/relationships/vmlDrawing" Target="../drawings/vmlDrawing81.vml"/><Relationship Id="rId6" Type="http://schemas.openxmlformats.org/officeDocument/2006/relationships/tags" Target="../tags/tag606.xml"/><Relationship Id="rId5" Type="http://schemas.openxmlformats.org/officeDocument/2006/relationships/tags" Target="../tags/tag605.xml"/><Relationship Id="rId10" Type="http://schemas.openxmlformats.org/officeDocument/2006/relationships/image" Target="../media/image6.emf"/><Relationship Id="rId4" Type="http://schemas.openxmlformats.org/officeDocument/2006/relationships/tags" Target="../tags/tag604.xml"/><Relationship Id="rId9" Type="http://schemas.openxmlformats.org/officeDocument/2006/relationships/oleObject" Target="../embeddings/oleObject8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63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12CAA13E-9087-425C-843C-A04EA6AEE8F0}" type="datetime1">
              <a:rPr lang="fr-FR" cap="all" smtClean="0"/>
              <a:t>07/12/2021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90"/>
            <a:ext cx="8424614" cy="242951"/>
          </a:xfrm>
        </p:spPr>
        <p:txBody>
          <a:bodyPr/>
          <a:lstStyle>
            <a:lvl1pPr marL="9525" indent="8566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760" indent="-143909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6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5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72419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562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3555726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68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15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9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2283225"/>
            <a:ext cx="3799332" cy="577081"/>
          </a:xfrm>
          <a:prstGeom prst="rect">
            <a:avLst/>
          </a:prstGeom>
        </p:spPr>
        <p:txBody>
          <a:bodyPr rIns="274241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904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904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67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579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3" y="31213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0302BB65-7E34-402E-BA82-996F92D8DD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51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0AF47EB2-3135-4C2D-9C18-837D5C886139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2096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6530722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92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5">
            <a:extLst>
              <a:ext uri="{FF2B5EF4-FFF2-40B4-BE49-F238E27FC236}">
                <a16:creationId xmlns:a16="http://schemas.microsoft.com/office/drawing/2014/main" id="{4184A791-6F08-4A6F-9D72-D8E56EAF463C}"/>
              </a:ext>
            </a:extLst>
          </p:cNvPr>
          <p:cNvSpPr/>
          <p:nvPr userDrawn="1"/>
        </p:nvSpPr>
        <p:spPr bwMode="auto">
          <a:xfrm>
            <a:off x="257181" y="1543066"/>
            <a:ext cx="8886825" cy="2002535"/>
          </a:xfrm>
          <a:prstGeom prst="rect">
            <a:avLst/>
          </a:prstGeom>
          <a:solidFill>
            <a:srgbClr val="0A00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1" tIns="34289" rIns="68561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9">
              <a:defRPr/>
            </a:pPr>
            <a:endParaRPr lang="fr-FR" sz="1000">
              <a:solidFill>
                <a:srgbClr val="FFFFFF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15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9">
              <a:spcBef>
                <a:spcPts val="225"/>
              </a:spcBef>
              <a:spcAft>
                <a:spcPts val="225"/>
              </a:spcAft>
            </a:pPr>
            <a:endParaRPr lang="en-US" sz="33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680230"/>
            <a:ext cx="8311896" cy="507831"/>
          </a:xfrm>
        </p:spPr>
        <p:txBody>
          <a:bodyPr vert="horz" anchor="ctr">
            <a:noAutofit/>
          </a:bodyPr>
          <a:lstStyle>
            <a:lvl1pPr>
              <a:lnSpc>
                <a:spcPct val="100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904">
              <a:defRPr/>
            </a:pPr>
            <a:fld id="{4ABDCABE-3F10-B64C-92F1-862014417034}" type="slidenum">
              <a:rPr lang="en-US" sz="700" smtClean="0">
                <a:solidFill>
                  <a:srgbClr val="FFFFFF"/>
                </a:solidFill>
                <a:cs typeface="Arial" panose="020B0604020202020204" pitchFamily="34" charset="0"/>
              </a:rPr>
              <a:pPr algn="r" defTabSz="457904">
                <a:defRPr/>
              </a:pPr>
              <a:t>‹N°›</a:t>
            </a:fld>
            <a:endParaRPr lang="en-US" sz="7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67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579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130527" y="31213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26533CC6-43D1-4148-8060-78C91267D58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51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bg1"/>
                </a:solidFill>
              </a:defRPr>
            </a:lvl1pPr>
          </a:lstStyle>
          <a:p>
            <a:fld id="{89A0AD9B-6D9C-4CD1-8698-356F93C3F1A7}" type="datetime1">
              <a:rPr lang="fr-FR" cap="all" smtClean="0">
                <a:solidFill>
                  <a:srgbClr val="FFFFFF"/>
                </a:solidFill>
              </a:rPr>
              <a:t>07/12/2021</a:t>
            </a:fld>
            <a:endParaRPr lang="fr-FR" cap="all" dirty="0">
              <a:solidFill>
                <a:srgbClr val="FFFFFF"/>
              </a:solidFill>
            </a:endParaRPr>
          </a:p>
        </p:txBody>
      </p:sp>
      <p:cxnSp>
        <p:nvCxnSpPr>
          <p:cNvPr id="11" name="BottomLine">
            <a:extLst>
              <a:ext uri="{FF2B5EF4-FFF2-40B4-BE49-F238E27FC236}">
                <a16:creationId xmlns:a16="http://schemas.microsoft.com/office/drawing/2014/main" id="{B2C311C7-C3C4-4FD2-B608-5FAA88B42521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 bwMode="ltGray">
          <a:xfrm>
            <a:off x="416052" y="4840327"/>
            <a:ext cx="8311896" cy="0"/>
          </a:xfrm>
          <a:prstGeom prst="line">
            <a:avLst/>
          </a:prstGeom>
          <a:ln w="6350">
            <a:solidFill>
              <a:schemeClr val="bg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1937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0133590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16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15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9">
              <a:spcBef>
                <a:spcPts val="225"/>
              </a:spcBef>
              <a:spcAft>
                <a:spcPts val="225"/>
              </a:spcAft>
            </a:pPr>
            <a:endParaRPr lang="en-US" sz="26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29284" y="2667188"/>
            <a:ext cx="6885432" cy="42011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26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129284" y="3213488"/>
            <a:ext cx="6885432" cy="20774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785" indent="0" algn="ctr">
              <a:buNone/>
              <a:defRPr sz="1500"/>
            </a:lvl2pPr>
            <a:lvl3pPr marL="685579" indent="0" algn="ctr">
              <a:buNone/>
              <a:defRPr sz="1400"/>
            </a:lvl3pPr>
            <a:lvl4pPr marL="1028369" indent="0" algn="ctr">
              <a:buNone/>
              <a:defRPr sz="1200"/>
            </a:lvl4pPr>
            <a:lvl5pPr marL="1371158" indent="0" algn="ctr">
              <a:buNone/>
              <a:defRPr sz="1200"/>
            </a:lvl5pPr>
            <a:lvl6pPr marL="1713953" indent="0" algn="ctr">
              <a:buNone/>
              <a:defRPr sz="1200"/>
            </a:lvl6pPr>
            <a:lvl7pPr marL="2056736" indent="0" algn="ctr">
              <a:buNone/>
              <a:defRPr sz="1200"/>
            </a:lvl7pPr>
            <a:lvl8pPr marL="2399520" indent="0" algn="ctr">
              <a:buNone/>
              <a:defRPr sz="1200"/>
            </a:lvl8pPr>
            <a:lvl9pPr marL="2742305" indent="0" algn="ctr">
              <a:buNone/>
              <a:defRPr sz="12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904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904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876267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579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3" y="31213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724AAFB4-DB46-4A71-906C-D9C34D938D25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51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A64DD374-4F7E-420D-9AF8-E7E525AA47DC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3347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4002232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40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15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9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2560320" y="0"/>
            <a:ext cx="6583680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1" tIns="34289" rIns="68561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9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904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904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6052" y="2058292"/>
            <a:ext cx="1885950" cy="57708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16052" y="2744748"/>
            <a:ext cx="188595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767" indent="0" algn="ctr">
              <a:buNone/>
              <a:defRPr sz="1500"/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67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579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5022" y="31213"/>
            <a:ext cx="1166259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F113EEB6-E29F-47E8-B54A-8496523BBCE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51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87727703-76F8-4F64-A673-32402507F94D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pic>
        <p:nvPicPr>
          <p:cNvPr id="13" name="Image 5">
            <a:extLst>
              <a:ext uri="{FF2B5EF4-FFF2-40B4-BE49-F238E27FC236}">
                <a16:creationId xmlns:a16="http://schemas.microsoft.com/office/drawing/2014/main" id="{E52AC364-311C-4359-ABF3-7AA0243E87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496" y="63583"/>
            <a:ext cx="641179" cy="545006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C0124A4-D024-4024-9440-E1117FA58ADB}"/>
              </a:ext>
            </a:extLst>
          </p:cNvPr>
          <p:cNvCxnSpPr>
            <a:cxnSpLocks/>
          </p:cNvCxnSpPr>
          <p:nvPr userDrawn="1"/>
        </p:nvCxnSpPr>
        <p:spPr>
          <a:xfrm>
            <a:off x="415485" y="814983"/>
            <a:ext cx="1886523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3">
            <a:extLst>
              <a:ext uri="{FF2B5EF4-FFF2-40B4-BE49-F238E27FC236}">
                <a16:creationId xmlns:a16="http://schemas.microsoft.com/office/drawing/2014/main" id="{05F085EA-7825-4EA9-9B33-FA19DBBC98F6}"/>
              </a:ext>
            </a:extLst>
          </p:cNvPr>
          <p:cNvCxnSpPr>
            <a:cxnSpLocks/>
          </p:cNvCxnSpPr>
          <p:nvPr userDrawn="1"/>
        </p:nvCxnSpPr>
        <p:spPr>
          <a:xfrm>
            <a:off x="2786818" y="814983"/>
            <a:ext cx="5941130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5674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1941074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64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15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9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273552" y="0"/>
            <a:ext cx="5870448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1" tIns="34289" rIns="68561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9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904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904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6052" y="2058292"/>
            <a:ext cx="2599182" cy="57708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16063" y="2744735"/>
            <a:ext cx="2599181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767" indent="0" algn="ctr">
              <a:buNone/>
              <a:defRPr sz="1500"/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67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579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0127" y="31213"/>
            <a:ext cx="1885113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9CD56C46-4675-4259-887B-BD63BA7F927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51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572C95F7-E37D-479A-A2A7-2B418752D401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3" name="Connecteur droit 13">
            <a:extLst>
              <a:ext uri="{FF2B5EF4-FFF2-40B4-BE49-F238E27FC236}">
                <a16:creationId xmlns:a16="http://schemas.microsoft.com/office/drawing/2014/main" id="{51A5CA2F-3D76-4B0D-A191-5D57AA93FF0A}"/>
              </a:ext>
            </a:extLst>
          </p:cNvPr>
          <p:cNvCxnSpPr>
            <a:cxnSpLocks/>
          </p:cNvCxnSpPr>
          <p:nvPr userDrawn="1"/>
        </p:nvCxnSpPr>
        <p:spPr>
          <a:xfrm>
            <a:off x="415480" y="814983"/>
            <a:ext cx="2599754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379F249-468A-4F27-8D62-08340FEA823C}"/>
              </a:ext>
            </a:extLst>
          </p:cNvPr>
          <p:cNvCxnSpPr>
            <a:cxnSpLocks/>
          </p:cNvCxnSpPr>
          <p:nvPr userDrawn="1"/>
        </p:nvCxnSpPr>
        <p:spPr>
          <a:xfrm>
            <a:off x="3500892" y="814983"/>
            <a:ext cx="5227056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Image 5">
            <a:extLst>
              <a:ext uri="{FF2B5EF4-FFF2-40B4-BE49-F238E27FC236}">
                <a16:creationId xmlns:a16="http://schemas.microsoft.com/office/drawing/2014/main" id="{269CD9B0-BF4F-4BD6-90BC-69E681722F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496" y="63583"/>
            <a:ext cx="641179" cy="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298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3170799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8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15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9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1" tIns="34289" rIns="68561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9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904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904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132538" y="148627"/>
            <a:ext cx="3082439" cy="584775"/>
          </a:xfrm>
        </p:spPr>
        <p:txBody>
          <a:bodyPr vert="horz" wrap="square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1132538" y="452513"/>
            <a:ext cx="3082439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785" indent="0" algn="ctr">
              <a:buNone/>
              <a:defRPr sz="1500"/>
            </a:lvl2pPr>
            <a:lvl3pPr marL="685579" indent="0" algn="ctr">
              <a:buNone/>
              <a:defRPr sz="1400"/>
            </a:lvl3pPr>
            <a:lvl4pPr marL="1028369" indent="0" algn="ctr">
              <a:buNone/>
              <a:defRPr sz="1200"/>
            </a:lvl4pPr>
            <a:lvl5pPr marL="1371158" indent="0" algn="ctr">
              <a:buNone/>
              <a:defRPr sz="1200"/>
            </a:lvl5pPr>
            <a:lvl6pPr marL="1713953" indent="0" algn="ctr">
              <a:buNone/>
              <a:defRPr sz="1200"/>
            </a:lvl6pPr>
            <a:lvl7pPr marL="2056736" indent="0" algn="ctr">
              <a:buNone/>
              <a:defRPr sz="1200"/>
            </a:lvl7pPr>
            <a:lvl8pPr marL="2399520" indent="0" algn="ctr">
              <a:buNone/>
              <a:defRPr sz="1200"/>
            </a:lvl8pPr>
            <a:lvl9pPr marL="274230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67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579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7B908E6E-6D8C-493D-9C1C-7BC13DD6A0D0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51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88608B5F-DA1A-4B0C-8ADB-3A820918BAE6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3" name="Connecteur droit 13">
            <a:extLst>
              <a:ext uri="{FF2B5EF4-FFF2-40B4-BE49-F238E27FC236}">
                <a16:creationId xmlns:a16="http://schemas.microsoft.com/office/drawing/2014/main" id="{67CB9D62-F0CC-4D18-A354-6518B4D5F204}"/>
              </a:ext>
            </a:extLst>
          </p:cNvPr>
          <p:cNvCxnSpPr>
            <a:cxnSpLocks/>
          </p:cNvCxnSpPr>
          <p:nvPr userDrawn="1"/>
        </p:nvCxnSpPr>
        <p:spPr>
          <a:xfrm>
            <a:off x="415493" y="814983"/>
            <a:ext cx="3799487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0DB8961-30F1-4580-9585-4140DE043FC9}"/>
              </a:ext>
            </a:extLst>
          </p:cNvPr>
          <p:cNvCxnSpPr>
            <a:cxnSpLocks/>
          </p:cNvCxnSpPr>
          <p:nvPr userDrawn="1"/>
        </p:nvCxnSpPr>
        <p:spPr>
          <a:xfrm>
            <a:off x="4929040" y="814983"/>
            <a:ext cx="3798908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1" name="Image 5">
            <a:extLst>
              <a:ext uri="{FF2B5EF4-FFF2-40B4-BE49-F238E27FC236}">
                <a16:creationId xmlns:a16="http://schemas.microsoft.com/office/drawing/2014/main" id="{57E945B2-5CD1-4D0C-9583-2B6EA919A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496" y="63583"/>
            <a:ext cx="641179" cy="545006"/>
          </a:xfrm>
          <a:prstGeom prst="rect">
            <a:avLst/>
          </a:prstGeom>
        </p:spPr>
      </p:pic>
      <p:sp>
        <p:nvSpPr>
          <p:cNvPr id="279" name="1. On-page tracker">
            <a:extLst>
              <a:ext uri="{FF2B5EF4-FFF2-40B4-BE49-F238E27FC236}">
                <a16:creationId xmlns:a16="http://schemas.microsoft.com/office/drawing/2014/main" id="{969467FC-6A4F-473A-8D1E-E32AF25B2A4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0122" y="31213"/>
            <a:ext cx="3099860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7332754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0790978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12"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15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9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30127" y="148627"/>
            <a:ext cx="4512988" cy="292388"/>
          </a:xfrm>
        </p:spPr>
        <p:txBody>
          <a:bodyPr vert="horz" wrap="square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5872734" y="0"/>
            <a:ext cx="3271266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1" tIns="34289" rIns="68561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9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904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904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1130127" y="453341"/>
            <a:ext cx="4512988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785" indent="0" algn="ctr">
              <a:buNone/>
              <a:defRPr sz="1500"/>
            </a:lvl2pPr>
            <a:lvl3pPr marL="685579" indent="0" algn="ctr">
              <a:buNone/>
              <a:defRPr sz="1400"/>
            </a:lvl3pPr>
            <a:lvl4pPr marL="1028369" indent="0" algn="ctr">
              <a:buNone/>
              <a:defRPr sz="1200"/>
            </a:lvl4pPr>
            <a:lvl5pPr marL="1371158" indent="0" algn="ctr">
              <a:buNone/>
              <a:defRPr sz="1200"/>
            </a:lvl5pPr>
            <a:lvl6pPr marL="1713953" indent="0" algn="ctr">
              <a:buNone/>
              <a:defRPr sz="1200"/>
            </a:lvl6pPr>
            <a:lvl7pPr marL="2056736" indent="0" algn="ctr">
              <a:buNone/>
              <a:defRPr sz="1200"/>
            </a:lvl7pPr>
            <a:lvl8pPr marL="2399520" indent="0" algn="ctr">
              <a:buNone/>
              <a:defRPr sz="1200"/>
            </a:lvl8pPr>
            <a:lvl9pPr marL="274230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62" y="4876267"/>
            <a:ext cx="5225797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579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0144" y="31213"/>
            <a:ext cx="2704807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6D4920F1-BF31-41CE-BE56-E587A0A4E18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51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9C84822B-4DED-47BE-A943-0C0FD7FCC32A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3" name="Connecteur droit 13">
            <a:extLst>
              <a:ext uri="{FF2B5EF4-FFF2-40B4-BE49-F238E27FC236}">
                <a16:creationId xmlns:a16="http://schemas.microsoft.com/office/drawing/2014/main" id="{A42BBDC9-153F-409F-B470-F5728D2F5423}"/>
              </a:ext>
            </a:extLst>
          </p:cNvPr>
          <p:cNvCxnSpPr>
            <a:cxnSpLocks/>
          </p:cNvCxnSpPr>
          <p:nvPr userDrawn="1"/>
        </p:nvCxnSpPr>
        <p:spPr>
          <a:xfrm>
            <a:off x="415485" y="814983"/>
            <a:ext cx="5226369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5F407A3-15EF-4600-8CF0-99A9343411AF}"/>
              </a:ext>
            </a:extLst>
          </p:cNvPr>
          <p:cNvCxnSpPr>
            <a:cxnSpLocks/>
          </p:cNvCxnSpPr>
          <p:nvPr userDrawn="1"/>
        </p:nvCxnSpPr>
        <p:spPr>
          <a:xfrm>
            <a:off x="6128663" y="814983"/>
            <a:ext cx="2599303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Image 5">
            <a:extLst>
              <a:ext uri="{FF2B5EF4-FFF2-40B4-BE49-F238E27FC236}">
                <a16:creationId xmlns:a16="http://schemas.microsoft.com/office/drawing/2014/main" id="{942FA6C5-2AE0-412B-9F54-0F3D4831A7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496" y="63583"/>
            <a:ext cx="641179" cy="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871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86184840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36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15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9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586062" y="0"/>
            <a:ext cx="2557938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1" tIns="34289" rIns="68561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9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904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904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130127" y="148627"/>
            <a:ext cx="5363542" cy="292388"/>
          </a:xfrm>
        </p:spPr>
        <p:txBody>
          <a:bodyPr vert="horz" wrap="square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1130127" y="447974"/>
            <a:ext cx="5363542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785" indent="0" algn="ctr">
              <a:buNone/>
              <a:defRPr sz="1500"/>
            </a:lvl2pPr>
            <a:lvl3pPr marL="685579" indent="0" algn="ctr">
              <a:buNone/>
              <a:defRPr sz="1400"/>
            </a:lvl3pPr>
            <a:lvl4pPr marL="1028369" indent="0" algn="ctr">
              <a:buNone/>
              <a:defRPr sz="1200"/>
            </a:lvl4pPr>
            <a:lvl5pPr marL="1371158" indent="0" algn="ctr">
              <a:buNone/>
              <a:defRPr sz="1200"/>
            </a:lvl5pPr>
            <a:lvl6pPr marL="1713953" indent="0" algn="ctr">
              <a:buNone/>
              <a:defRPr sz="1200"/>
            </a:lvl6pPr>
            <a:lvl7pPr marL="2056736" indent="0" algn="ctr">
              <a:buNone/>
              <a:defRPr sz="1200"/>
            </a:lvl7pPr>
            <a:lvl8pPr marL="2399520" indent="0" algn="ctr">
              <a:buNone/>
              <a:defRPr sz="1200"/>
            </a:lvl8pPr>
            <a:lvl9pPr marL="274230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67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579">
              <a:spcBef>
                <a:spcPts val="225"/>
              </a:spcBef>
              <a:spcAft>
                <a:spcPts val="225"/>
              </a:spcAft>
              <a:defRPr/>
            </a:pPr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9623" y="31213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BDE6C0AD-0CC7-4AF8-908D-C431E96E8B85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51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7FE8CBA6-10FB-41EC-AFED-8DA0F3DC23F2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3" name="Connecteur droit 13">
            <a:extLst>
              <a:ext uri="{FF2B5EF4-FFF2-40B4-BE49-F238E27FC236}">
                <a16:creationId xmlns:a16="http://schemas.microsoft.com/office/drawing/2014/main" id="{B0FF1584-BE3C-4912-B2F3-169496925416}"/>
              </a:ext>
            </a:extLst>
          </p:cNvPr>
          <p:cNvCxnSpPr>
            <a:cxnSpLocks/>
          </p:cNvCxnSpPr>
          <p:nvPr userDrawn="1"/>
        </p:nvCxnSpPr>
        <p:spPr>
          <a:xfrm>
            <a:off x="415479" y="814983"/>
            <a:ext cx="5941710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A0FFB41-41EE-4D0F-A1BE-22A535986E9E}"/>
              </a:ext>
            </a:extLst>
          </p:cNvPr>
          <p:cNvCxnSpPr>
            <a:cxnSpLocks/>
          </p:cNvCxnSpPr>
          <p:nvPr userDrawn="1"/>
        </p:nvCxnSpPr>
        <p:spPr>
          <a:xfrm>
            <a:off x="6897447" y="814983"/>
            <a:ext cx="1830517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Image 5">
            <a:extLst>
              <a:ext uri="{FF2B5EF4-FFF2-40B4-BE49-F238E27FC236}">
                <a16:creationId xmlns:a16="http://schemas.microsoft.com/office/drawing/2014/main" id="{87EEDA00-1746-4932-8BC1-46F667836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496" y="63583"/>
            <a:ext cx="641179" cy="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064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7461252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60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15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9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904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904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969817" y="148627"/>
            <a:ext cx="7758702" cy="292388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67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579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3" y="31213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34E139E4-4505-4B60-9765-33A13DAEEDC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51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B9566BC1-85EB-4E52-B880-CD89D3556B35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2" name="BottomLine">
            <a:extLst>
              <a:ext uri="{FF2B5EF4-FFF2-40B4-BE49-F238E27FC236}">
                <a16:creationId xmlns:a16="http://schemas.microsoft.com/office/drawing/2014/main" id="{B82BE116-6441-42BD-8B19-AA668033CE6A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416052" y="4840327"/>
            <a:ext cx="831189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5">
            <a:extLst>
              <a:ext uri="{FF2B5EF4-FFF2-40B4-BE49-F238E27FC236}">
                <a16:creationId xmlns:a16="http://schemas.microsoft.com/office/drawing/2014/main" id="{1F5A5DB6-577E-405B-A76E-E7FAC8D0D0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l="8428"/>
          <a:stretch/>
        </p:blipFill>
        <p:spPr>
          <a:xfrm>
            <a:off x="415496" y="63583"/>
            <a:ext cx="641179" cy="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755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9144271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84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904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904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67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579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3" y="31213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AA6609C0-956C-440C-924D-509B5BDA223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51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B7FB41B7-F2E2-4FCA-8E76-EE232CA19FD8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pic>
        <p:nvPicPr>
          <p:cNvPr id="10" name="Image 12">
            <a:extLst>
              <a:ext uri="{FF2B5EF4-FFF2-40B4-BE49-F238E27FC236}">
                <a16:creationId xmlns:a16="http://schemas.microsoft.com/office/drawing/2014/main" id="{2D2BCE37-C639-47E8-ADFE-A0A1454E53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416053" y="134318"/>
            <a:ext cx="468188" cy="31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0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5958288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Rectangle 5">
            <a:extLst>
              <a:ext uri="{FF2B5EF4-FFF2-40B4-BE49-F238E27FC236}">
                <a16:creationId xmlns:a16="http://schemas.microsoft.com/office/drawing/2014/main" id="{4C137221-03EE-458F-8675-457345158FDD}"/>
              </a:ext>
            </a:extLst>
          </p:cNvPr>
          <p:cNvSpPr/>
          <p:nvPr userDrawn="1"/>
        </p:nvSpPr>
        <p:spPr bwMode="auto">
          <a:xfrm>
            <a:off x="257181" y="1543068"/>
            <a:ext cx="8886825" cy="331112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37" tIns="34289" rIns="6853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07">
              <a:defRPr/>
            </a:pPr>
            <a:endParaRPr lang="fr-FR" sz="1000">
              <a:solidFill>
                <a:srgbClr val="FFFFFF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31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07">
              <a:spcBef>
                <a:spcPts val="225"/>
              </a:spcBef>
              <a:spcAft>
                <a:spcPts val="225"/>
              </a:spcAft>
            </a:pPr>
            <a:endParaRPr lang="en-US" sz="33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13101" y="4497919"/>
            <a:ext cx="7295096" cy="1692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1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3956" y="3374104"/>
            <a:ext cx="7295096" cy="2308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5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3956" y="1973236"/>
            <a:ext cx="7295096" cy="5078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33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Image 8">
            <a:extLst>
              <a:ext uri="{FF2B5EF4-FFF2-40B4-BE49-F238E27FC236}">
                <a16:creationId xmlns:a16="http://schemas.microsoft.com/office/drawing/2014/main" id="{A21C3FC3-E727-45E6-B6F0-89EF4F3A53E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273572" y="244500"/>
            <a:ext cx="1511801" cy="1177128"/>
          </a:xfrm>
          <a:prstGeom prst="rect">
            <a:avLst/>
          </a:prstGeom>
        </p:spPr>
      </p:pic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BA51EBF2-75C0-4DA3-8978-FFE28E789D1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6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8A67E006-C687-40C6-B2AB-7AA726393541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726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405829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07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16052" y="4876267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579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pic>
        <p:nvPicPr>
          <p:cNvPr id="5" name="Image 8">
            <a:extLst>
              <a:ext uri="{FF2B5EF4-FFF2-40B4-BE49-F238E27FC236}">
                <a16:creationId xmlns:a16="http://schemas.microsoft.com/office/drawing/2014/main" id="{8849DF3C-3E9F-4046-B785-C223FD7E1B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507208" y="146614"/>
            <a:ext cx="2986544" cy="255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053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2577736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55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Rectangle 5">
            <a:extLst>
              <a:ext uri="{FF2B5EF4-FFF2-40B4-BE49-F238E27FC236}">
                <a16:creationId xmlns:a16="http://schemas.microsoft.com/office/drawing/2014/main" id="{4C137221-03EE-458F-8675-457345158FDD}"/>
              </a:ext>
            </a:extLst>
          </p:cNvPr>
          <p:cNvSpPr/>
          <p:nvPr userDrawn="1"/>
        </p:nvSpPr>
        <p:spPr bwMode="auto">
          <a:xfrm>
            <a:off x="257181" y="1543060"/>
            <a:ext cx="8886825" cy="33111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>
              <a:defRPr/>
            </a:pPr>
            <a:endParaRPr lang="fr-FR" sz="1000">
              <a:solidFill>
                <a:srgbClr val="FFFFFF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1" y="9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>
              <a:spcBef>
                <a:spcPts val="225"/>
              </a:spcBef>
              <a:spcAft>
                <a:spcPts val="225"/>
              </a:spcAft>
            </a:pPr>
            <a:endParaRPr lang="en-US" sz="33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13101" y="4497919"/>
            <a:ext cx="7295096" cy="1692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1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3956" y="3374083"/>
            <a:ext cx="7295096" cy="2308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5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3956" y="1973236"/>
            <a:ext cx="7295096" cy="5078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33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Image 8">
            <a:extLst>
              <a:ext uri="{FF2B5EF4-FFF2-40B4-BE49-F238E27FC236}">
                <a16:creationId xmlns:a16="http://schemas.microsoft.com/office/drawing/2014/main" id="{A21C3FC3-E727-45E6-B6F0-89EF4F3A53E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273557" y="244500"/>
            <a:ext cx="1511801" cy="117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582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3626825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80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1" y="9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37286" y="148634"/>
            <a:ext cx="7590662" cy="288541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137286" y="449260"/>
            <a:ext cx="7590662" cy="2077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0" dirty="0"/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976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976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874075"/>
            <a:ext cx="545839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681"/>
            <a:r>
              <a:rPr lang="en-US" dirty="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137286" y="31207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E717AE98-9C20-485D-AAB2-4384AD4AE6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45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F008605A-E79F-4644-AFD5-EB0681103D06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188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974691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04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1" y="9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79922"/>
            <a:ext cx="2859786" cy="52120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976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976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61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681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132528" y="31207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C9716002-B3F6-44A8-92E2-E6286449F3A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45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E545630B-44A3-462E-B82A-75171495D867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5517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2966698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8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1" y="9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2283219"/>
            <a:ext cx="3799332" cy="577081"/>
          </a:xfrm>
          <a:prstGeom prst="rect">
            <a:avLst/>
          </a:prstGeom>
        </p:spPr>
        <p:txBody>
          <a:bodyPr rIns="274277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976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976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61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681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3" y="31207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0302BB65-7E34-402E-BA82-996F92D8DD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45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F324798E-69CB-4E9C-B306-7BCDD546DBA4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67655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07337799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52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5">
            <a:extLst>
              <a:ext uri="{FF2B5EF4-FFF2-40B4-BE49-F238E27FC236}">
                <a16:creationId xmlns:a16="http://schemas.microsoft.com/office/drawing/2014/main" id="{4184A791-6F08-4A6F-9D72-D8E56EAF463C}"/>
              </a:ext>
            </a:extLst>
          </p:cNvPr>
          <p:cNvSpPr/>
          <p:nvPr userDrawn="1"/>
        </p:nvSpPr>
        <p:spPr bwMode="auto">
          <a:xfrm>
            <a:off x="257181" y="1543060"/>
            <a:ext cx="8886825" cy="2002535"/>
          </a:xfrm>
          <a:prstGeom prst="rect">
            <a:avLst/>
          </a:prstGeom>
          <a:solidFill>
            <a:srgbClr val="0A00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>
              <a:defRPr/>
            </a:pPr>
            <a:endParaRPr lang="fr-FR" sz="1000">
              <a:solidFill>
                <a:srgbClr val="FFFFFF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1" y="9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>
              <a:spcBef>
                <a:spcPts val="225"/>
              </a:spcBef>
              <a:spcAft>
                <a:spcPts val="225"/>
              </a:spcAft>
            </a:pPr>
            <a:endParaRPr lang="en-US" sz="33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680230"/>
            <a:ext cx="8311896" cy="507831"/>
          </a:xfrm>
        </p:spPr>
        <p:txBody>
          <a:bodyPr vert="horz" anchor="ctr">
            <a:noAutofit/>
          </a:bodyPr>
          <a:lstStyle>
            <a:lvl1pPr>
              <a:lnSpc>
                <a:spcPct val="100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976">
              <a:defRPr/>
            </a:pPr>
            <a:fld id="{4ABDCABE-3F10-B64C-92F1-862014417034}" type="slidenum">
              <a:rPr lang="en-US" sz="700" smtClean="0">
                <a:solidFill>
                  <a:srgbClr val="FFFFFF"/>
                </a:solidFill>
                <a:cs typeface="Arial" panose="020B0604020202020204" pitchFamily="34" charset="0"/>
              </a:rPr>
              <a:pPr algn="r" defTabSz="457976">
                <a:defRPr/>
              </a:pPr>
              <a:t>‹N°›</a:t>
            </a:fld>
            <a:endParaRPr lang="en-US" sz="7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61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681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130527" y="31207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26533CC6-43D1-4148-8060-78C91267D58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45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bg1"/>
                </a:solidFill>
              </a:defRPr>
            </a:lvl1pPr>
          </a:lstStyle>
          <a:p>
            <a:fld id="{888617AF-1EC2-4214-A678-20F6627BF96E}" type="datetime1">
              <a:rPr lang="fr-FR" cap="all" smtClean="0">
                <a:solidFill>
                  <a:srgbClr val="FFFFFF"/>
                </a:solidFill>
              </a:rPr>
              <a:t>07/12/2021</a:t>
            </a:fld>
            <a:endParaRPr lang="fr-FR" cap="all" dirty="0">
              <a:solidFill>
                <a:srgbClr val="FFFFFF"/>
              </a:solidFill>
            </a:endParaRPr>
          </a:p>
        </p:txBody>
      </p:sp>
      <p:cxnSp>
        <p:nvCxnSpPr>
          <p:cNvPr id="11" name="BottomLine">
            <a:extLst>
              <a:ext uri="{FF2B5EF4-FFF2-40B4-BE49-F238E27FC236}">
                <a16:creationId xmlns:a16="http://schemas.microsoft.com/office/drawing/2014/main" id="{B2C311C7-C3C4-4FD2-B608-5FAA88B42521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 bwMode="ltGray">
          <a:xfrm>
            <a:off x="416052" y="4840327"/>
            <a:ext cx="8311896" cy="0"/>
          </a:xfrm>
          <a:prstGeom prst="line">
            <a:avLst/>
          </a:prstGeom>
          <a:ln w="6350">
            <a:solidFill>
              <a:schemeClr val="bg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3802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50491441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76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1" y="9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>
              <a:spcBef>
                <a:spcPts val="225"/>
              </a:spcBef>
              <a:spcAft>
                <a:spcPts val="225"/>
              </a:spcAft>
            </a:pPr>
            <a:endParaRPr lang="en-US" sz="26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29284" y="2667181"/>
            <a:ext cx="6885432" cy="42011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26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129284" y="3213482"/>
            <a:ext cx="6885432" cy="20774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839" indent="0" algn="ctr">
              <a:buNone/>
              <a:defRPr sz="1500"/>
            </a:lvl2pPr>
            <a:lvl3pPr marL="685681" indent="0" algn="ctr">
              <a:buNone/>
              <a:defRPr sz="1400"/>
            </a:lvl3pPr>
            <a:lvl4pPr marL="1028522" indent="0" algn="ctr">
              <a:buNone/>
              <a:defRPr sz="1200"/>
            </a:lvl4pPr>
            <a:lvl5pPr marL="1371362" indent="0" algn="ctr">
              <a:buNone/>
              <a:defRPr sz="1200"/>
            </a:lvl5pPr>
            <a:lvl6pPr marL="1714205" indent="0" algn="ctr">
              <a:buNone/>
              <a:defRPr sz="1200"/>
            </a:lvl6pPr>
            <a:lvl7pPr marL="2057042" indent="0" algn="ctr">
              <a:buNone/>
              <a:defRPr sz="1200"/>
            </a:lvl7pPr>
            <a:lvl8pPr marL="2399880" indent="0" algn="ctr">
              <a:buNone/>
              <a:defRPr sz="1200"/>
            </a:lvl8pPr>
            <a:lvl9pPr marL="2742719" indent="0" algn="ctr">
              <a:buNone/>
              <a:defRPr sz="12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976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976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876261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681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3" y="31207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724AAFB4-DB46-4A71-906C-D9C34D938D25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45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933F6581-4B49-4E74-A1F1-B06C065AC82B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3482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1676553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00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1" y="9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2560320" y="0"/>
            <a:ext cx="6583680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976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976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6052" y="2058286"/>
            <a:ext cx="1885950" cy="57708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16052" y="2744742"/>
            <a:ext cx="188595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821" indent="0" algn="ctr">
              <a:buNone/>
              <a:defRPr sz="1500"/>
            </a:lvl2pPr>
            <a:lvl3pPr marL="685647" indent="0" algn="ctr">
              <a:buNone/>
              <a:defRPr sz="1400"/>
            </a:lvl3pPr>
            <a:lvl4pPr marL="1028471" indent="0" algn="ctr">
              <a:buNone/>
              <a:defRPr sz="1200"/>
            </a:lvl4pPr>
            <a:lvl5pPr marL="1371294" indent="0" algn="ctr">
              <a:buNone/>
              <a:defRPr sz="1200"/>
            </a:lvl5pPr>
            <a:lvl6pPr marL="1714121" indent="0" algn="ctr">
              <a:buNone/>
              <a:defRPr sz="1200"/>
            </a:lvl6pPr>
            <a:lvl7pPr marL="2056940" indent="0" algn="ctr">
              <a:buNone/>
              <a:defRPr sz="1200"/>
            </a:lvl7pPr>
            <a:lvl8pPr marL="2399760" indent="0" algn="ctr">
              <a:buNone/>
              <a:defRPr sz="1200"/>
            </a:lvl8pPr>
            <a:lvl9pPr marL="2742581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61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681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5022" y="31207"/>
            <a:ext cx="1166259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F113EEB6-E29F-47E8-B54A-8496523BBCE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45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F21D5211-4C30-4C90-9B43-64288E54659A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pic>
        <p:nvPicPr>
          <p:cNvPr id="13" name="Image 5">
            <a:extLst>
              <a:ext uri="{FF2B5EF4-FFF2-40B4-BE49-F238E27FC236}">
                <a16:creationId xmlns:a16="http://schemas.microsoft.com/office/drawing/2014/main" id="{E52AC364-311C-4359-ABF3-7AA0243E87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490" y="63583"/>
            <a:ext cx="641179" cy="545006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C0124A4-D024-4024-9440-E1117FA58ADB}"/>
              </a:ext>
            </a:extLst>
          </p:cNvPr>
          <p:cNvCxnSpPr>
            <a:cxnSpLocks/>
          </p:cNvCxnSpPr>
          <p:nvPr userDrawn="1"/>
        </p:nvCxnSpPr>
        <p:spPr>
          <a:xfrm>
            <a:off x="415485" y="814983"/>
            <a:ext cx="1886523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3">
            <a:extLst>
              <a:ext uri="{FF2B5EF4-FFF2-40B4-BE49-F238E27FC236}">
                <a16:creationId xmlns:a16="http://schemas.microsoft.com/office/drawing/2014/main" id="{05F085EA-7825-4EA9-9B33-FA19DBBC98F6}"/>
              </a:ext>
            </a:extLst>
          </p:cNvPr>
          <p:cNvCxnSpPr>
            <a:cxnSpLocks/>
          </p:cNvCxnSpPr>
          <p:nvPr userDrawn="1"/>
        </p:nvCxnSpPr>
        <p:spPr>
          <a:xfrm>
            <a:off x="2786818" y="814983"/>
            <a:ext cx="5941130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39732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743726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24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1" y="9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273552" y="0"/>
            <a:ext cx="5870448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976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976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6052" y="2058286"/>
            <a:ext cx="2599182" cy="57708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16063" y="2744735"/>
            <a:ext cx="2599181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821" indent="0" algn="ctr">
              <a:buNone/>
              <a:defRPr sz="1500"/>
            </a:lvl2pPr>
            <a:lvl3pPr marL="685647" indent="0" algn="ctr">
              <a:buNone/>
              <a:defRPr sz="1400"/>
            </a:lvl3pPr>
            <a:lvl4pPr marL="1028471" indent="0" algn="ctr">
              <a:buNone/>
              <a:defRPr sz="1200"/>
            </a:lvl4pPr>
            <a:lvl5pPr marL="1371294" indent="0" algn="ctr">
              <a:buNone/>
              <a:defRPr sz="1200"/>
            </a:lvl5pPr>
            <a:lvl6pPr marL="1714121" indent="0" algn="ctr">
              <a:buNone/>
              <a:defRPr sz="1200"/>
            </a:lvl6pPr>
            <a:lvl7pPr marL="2056940" indent="0" algn="ctr">
              <a:buNone/>
              <a:defRPr sz="1200"/>
            </a:lvl7pPr>
            <a:lvl8pPr marL="2399760" indent="0" algn="ctr">
              <a:buNone/>
              <a:defRPr sz="1200"/>
            </a:lvl8pPr>
            <a:lvl9pPr marL="2742581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61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681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0127" y="31207"/>
            <a:ext cx="1885113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9CD56C46-4675-4259-887B-BD63BA7F927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45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69B6FE66-6DE3-4C47-98BE-B97D2045E2A7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3" name="Connecteur droit 13">
            <a:extLst>
              <a:ext uri="{FF2B5EF4-FFF2-40B4-BE49-F238E27FC236}">
                <a16:creationId xmlns:a16="http://schemas.microsoft.com/office/drawing/2014/main" id="{51A5CA2F-3D76-4B0D-A191-5D57AA93FF0A}"/>
              </a:ext>
            </a:extLst>
          </p:cNvPr>
          <p:cNvCxnSpPr>
            <a:cxnSpLocks/>
          </p:cNvCxnSpPr>
          <p:nvPr userDrawn="1"/>
        </p:nvCxnSpPr>
        <p:spPr>
          <a:xfrm>
            <a:off x="415480" y="814983"/>
            <a:ext cx="2599754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379F249-468A-4F27-8D62-08340FEA823C}"/>
              </a:ext>
            </a:extLst>
          </p:cNvPr>
          <p:cNvCxnSpPr>
            <a:cxnSpLocks/>
          </p:cNvCxnSpPr>
          <p:nvPr userDrawn="1"/>
        </p:nvCxnSpPr>
        <p:spPr>
          <a:xfrm>
            <a:off x="3500892" y="814983"/>
            <a:ext cx="5227056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Image 5">
            <a:extLst>
              <a:ext uri="{FF2B5EF4-FFF2-40B4-BE49-F238E27FC236}">
                <a16:creationId xmlns:a16="http://schemas.microsoft.com/office/drawing/2014/main" id="{269CD9B0-BF4F-4BD6-90BC-69E681722F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490" y="63583"/>
            <a:ext cx="641179" cy="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7818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2550197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48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1" y="9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976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976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132538" y="148627"/>
            <a:ext cx="3082439" cy="584775"/>
          </a:xfrm>
        </p:spPr>
        <p:txBody>
          <a:bodyPr vert="horz" wrap="square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1132538" y="452513"/>
            <a:ext cx="3082439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839" indent="0" algn="ctr">
              <a:buNone/>
              <a:defRPr sz="1500"/>
            </a:lvl2pPr>
            <a:lvl3pPr marL="685681" indent="0" algn="ctr">
              <a:buNone/>
              <a:defRPr sz="1400"/>
            </a:lvl3pPr>
            <a:lvl4pPr marL="1028522" indent="0" algn="ctr">
              <a:buNone/>
              <a:defRPr sz="1200"/>
            </a:lvl4pPr>
            <a:lvl5pPr marL="1371362" indent="0" algn="ctr">
              <a:buNone/>
              <a:defRPr sz="1200"/>
            </a:lvl5pPr>
            <a:lvl6pPr marL="1714205" indent="0" algn="ctr">
              <a:buNone/>
              <a:defRPr sz="1200"/>
            </a:lvl6pPr>
            <a:lvl7pPr marL="2057042" indent="0" algn="ctr">
              <a:buNone/>
              <a:defRPr sz="1200"/>
            </a:lvl7pPr>
            <a:lvl8pPr marL="2399880" indent="0" algn="ctr">
              <a:buNone/>
              <a:defRPr sz="1200"/>
            </a:lvl8pPr>
            <a:lvl9pPr marL="2742719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61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681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7B908E6E-6D8C-493D-9C1C-7BC13DD6A0D0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45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321584F1-7D13-4F0A-945D-E201E2A13C68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3" name="Connecteur droit 13">
            <a:extLst>
              <a:ext uri="{FF2B5EF4-FFF2-40B4-BE49-F238E27FC236}">
                <a16:creationId xmlns:a16="http://schemas.microsoft.com/office/drawing/2014/main" id="{67CB9D62-F0CC-4D18-A354-6518B4D5F204}"/>
              </a:ext>
            </a:extLst>
          </p:cNvPr>
          <p:cNvCxnSpPr>
            <a:cxnSpLocks/>
          </p:cNvCxnSpPr>
          <p:nvPr userDrawn="1"/>
        </p:nvCxnSpPr>
        <p:spPr>
          <a:xfrm>
            <a:off x="415491" y="814983"/>
            <a:ext cx="3799487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0DB8961-30F1-4580-9585-4140DE043FC9}"/>
              </a:ext>
            </a:extLst>
          </p:cNvPr>
          <p:cNvCxnSpPr>
            <a:cxnSpLocks/>
          </p:cNvCxnSpPr>
          <p:nvPr userDrawn="1"/>
        </p:nvCxnSpPr>
        <p:spPr>
          <a:xfrm>
            <a:off x="4929040" y="814983"/>
            <a:ext cx="3798908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1" name="Image 5">
            <a:extLst>
              <a:ext uri="{FF2B5EF4-FFF2-40B4-BE49-F238E27FC236}">
                <a16:creationId xmlns:a16="http://schemas.microsoft.com/office/drawing/2014/main" id="{57E945B2-5CD1-4D0C-9583-2B6EA919A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490" y="63583"/>
            <a:ext cx="641179" cy="545006"/>
          </a:xfrm>
          <a:prstGeom prst="rect">
            <a:avLst/>
          </a:prstGeom>
        </p:spPr>
      </p:pic>
      <p:sp>
        <p:nvSpPr>
          <p:cNvPr id="279" name="1. On-page tracker">
            <a:extLst>
              <a:ext uri="{FF2B5EF4-FFF2-40B4-BE49-F238E27FC236}">
                <a16:creationId xmlns:a16="http://schemas.microsoft.com/office/drawing/2014/main" id="{969467FC-6A4F-473A-8D1E-E32AF25B2A4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0122" y="31207"/>
            <a:ext cx="3099860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745243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6211881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31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07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37286" y="148656"/>
            <a:ext cx="7590662" cy="288541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137286" y="449282"/>
            <a:ext cx="7590662" cy="2077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0" dirty="0"/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12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12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874097"/>
            <a:ext cx="545839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07"/>
            <a:r>
              <a:rPr lang="en-US" dirty="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137286" y="31229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E717AE98-9C20-485D-AAB2-4384AD4AE6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6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48D702AB-4689-4F4E-9F9B-1E66067822F8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2890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41717735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72"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1" y="9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30127" y="148627"/>
            <a:ext cx="4512988" cy="292388"/>
          </a:xfrm>
        </p:spPr>
        <p:txBody>
          <a:bodyPr vert="horz" wrap="square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5872734" y="0"/>
            <a:ext cx="3271266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976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976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1130127" y="453341"/>
            <a:ext cx="4512988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839" indent="0" algn="ctr">
              <a:buNone/>
              <a:defRPr sz="1500"/>
            </a:lvl2pPr>
            <a:lvl3pPr marL="685681" indent="0" algn="ctr">
              <a:buNone/>
              <a:defRPr sz="1400"/>
            </a:lvl3pPr>
            <a:lvl4pPr marL="1028522" indent="0" algn="ctr">
              <a:buNone/>
              <a:defRPr sz="1200"/>
            </a:lvl4pPr>
            <a:lvl5pPr marL="1371362" indent="0" algn="ctr">
              <a:buNone/>
              <a:defRPr sz="1200"/>
            </a:lvl5pPr>
            <a:lvl6pPr marL="1714205" indent="0" algn="ctr">
              <a:buNone/>
              <a:defRPr sz="1200"/>
            </a:lvl6pPr>
            <a:lvl7pPr marL="2057042" indent="0" algn="ctr">
              <a:buNone/>
              <a:defRPr sz="1200"/>
            </a:lvl7pPr>
            <a:lvl8pPr marL="2399880" indent="0" algn="ctr">
              <a:buNone/>
              <a:defRPr sz="1200"/>
            </a:lvl8pPr>
            <a:lvl9pPr marL="2742719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62" y="4876261"/>
            <a:ext cx="5225797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681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0138" y="31207"/>
            <a:ext cx="2704807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6D4920F1-BF31-41CE-BE56-E587A0A4E18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45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BE3F831B-5B17-4A87-8245-5F8DCFCA333D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3" name="Connecteur droit 13">
            <a:extLst>
              <a:ext uri="{FF2B5EF4-FFF2-40B4-BE49-F238E27FC236}">
                <a16:creationId xmlns:a16="http://schemas.microsoft.com/office/drawing/2014/main" id="{A42BBDC9-153F-409F-B470-F5728D2F5423}"/>
              </a:ext>
            </a:extLst>
          </p:cNvPr>
          <p:cNvCxnSpPr>
            <a:cxnSpLocks/>
          </p:cNvCxnSpPr>
          <p:nvPr userDrawn="1"/>
        </p:nvCxnSpPr>
        <p:spPr>
          <a:xfrm>
            <a:off x="415485" y="814983"/>
            <a:ext cx="5226369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5F407A3-15EF-4600-8CF0-99A9343411AF}"/>
              </a:ext>
            </a:extLst>
          </p:cNvPr>
          <p:cNvCxnSpPr>
            <a:cxnSpLocks/>
          </p:cNvCxnSpPr>
          <p:nvPr userDrawn="1"/>
        </p:nvCxnSpPr>
        <p:spPr>
          <a:xfrm>
            <a:off x="6128657" y="814983"/>
            <a:ext cx="2599303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Image 5">
            <a:extLst>
              <a:ext uri="{FF2B5EF4-FFF2-40B4-BE49-F238E27FC236}">
                <a16:creationId xmlns:a16="http://schemas.microsoft.com/office/drawing/2014/main" id="{942FA6C5-2AE0-412B-9F54-0F3D4831A7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490" y="63583"/>
            <a:ext cx="641179" cy="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2815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9135430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96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1" y="9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586062" y="0"/>
            <a:ext cx="2557938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976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976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130127" y="148627"/>
            <a:ext cx="5363542" cy="292388"/>
          </a:xfrm>
        </p:spPr>
        <p:txBody>
          <a:bodyPr vert="horz" wrap="square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1130127" y="447974"/>
            <a:ext cx="5363542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839" indent="0" algn="ctr">
              <a:buNone/>
              <a:defRPr sz="1500"/>
            </a:lvl2pPr>
            <a:lvl3pPr marL="685681" indent="0" algn="ctr">
              <a:buNone/>
              <a:defRPr sz="1400"/>
            </a:lvl3pPr>
            <a:lvl4pPr marL="1028522" indent="0" algn="ctr">
              <a:buNone/>
              <a:defRPr sz="1200"/>
            </a:lvl4pPr>
            <a:lvl5pPr marL="1371362" indent="0" algn="ctr">
              <a:buNone/>
              <a:defRPr sz="1200"/>
            </a:lvl5pPr>
            <a:lvl6pPr marL="1714205" indent="0" algn="ctr">
              <a:buNone/>
              <a:defRPr sz="1200"/>
            </a:lvl6pPr>
            <a:lvl7pPr marL="2057042" indent="0" algn="ctr">
              <a:buNone/>
              <a:defRPr sz="1200"/>
            </a:lvl7pPr>
            <a:lvl8pPr marL="2399880" indent="0" algn="ctr">
              <a:buNone/>
              <a:defRPr sz="1200"/>
            </a:lvl8pPr>
            <a:lvl9pPr marL="2742719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61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681">
              <a:spcBef>
                <a:spcPts val="225"/>
              </a:spcBef>
              <a:spcAft>
                <a:spcPts val="225"/>
              </a:spcAft>
              <a:defRPr/>
            </a:pPr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9623" y="31207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BDE6C0AD-0CC7-4AF8-908D-C431E96E8B85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45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C74A8F91-BF8A-4CC9-857B-E33E82FC618F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3" name="Connecteur droit 13">
            <a:extLst>
              <a:ext uri="{FF2B5EF4-FFF2-40B4-BE49-F238E27FC236}">
                <a16:creationId xmlns:a16="http://schemas.microsoft.com/office/drawing/2014/main" id="{B0FF1584-BE3C-4912-B2F3-169496925416}"/>
              </a:ext>
            </a:extLst>
          </p:cNvPr>
          <p:cNvCxnSpPr>
            <a:cxnSpLocks/>
          </p:cNvCxnSpPr>
          <p:nvPr userDrawn="1"/>
        </p:nvCxnSpPr>
        <p:spPr>
          <a:xfrm>
            <a:off x="415479" y="814983"/>
            <a:ext cx="5941710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A0FFB41-41EE-4D0F-A1BE-22A535986E9E}"/>
              </a:ext>
            </a:extLst>
          </p:cNvPr>
          <p:cNvCxnSpPr>
            <a:cxnSpLocks/>
          </p:cNvCxnSpPr>
          <p:nvPr userDrawn="1"/>
        </p:nvCxnSpPr>
        <p:spPr>
          <a:xfrm>
            <a:off x="6897443" y="814983"/>
            <a:ext cx="1830517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Image 5">
            <a:extLst>
              <a:ext uri="{FF2B5EF4-FFF2-40B4-BE49-F238E27FC236}">
                <a16:creationId xmlns:a16="http://schemas.microsoft.com/office/drawing/2014/main" id="{87EEDA00-1746-4932-8BC1-46F667836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490" y="63583"/>
            <a:ext cx="641179" cy="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753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5959254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20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1" y="9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976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976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969817" y="148627"/>
            <a:ext cx="7758702" cy="292388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61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681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3" y="31207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34E139E4-4505-4B60-9765-33A13DAEEDC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45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AF6209F1-8F3F-4B74-BCBE-19192CD98937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2" name="BottomLine">
            <a:extLst>
              <a:ext uri="{FF2B5EF4-FFF2-40B4-BE49-F238E27FC236}">
                <a16:creationId xmlns:a16="http://schemas.microsoft.com/office/drawing/2014/main" id="{B82BE116-6441-42BD-8B19-AA668033CE6A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416052" y="4840327"/>
            <a:ext cx="831189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5">
            <a:extLst>
              <a:ext uri="{FF2B5EF4-FFF2-40B4-BE49-F238E27FC236}">
                <a16:creationId xmlns:a16="http://schemas.microsoft.com/office/drawing/2014/main" id="{1F5A5DB6-577E-405B-A76E-E7FAC8D0D0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l="8428"/>
          <a:stretch/>
        </p:blipFill>
        <p:spPr>
          <a:xfrm>
            <a:off x="415490" y="63583"/>
            <a:ext cx="641179" cy="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1791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0944464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44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976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976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61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681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3" y="31207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AA6609C0-956C-440C-924D-509B5BDA223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45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01A9074C-4B32-4B0A-85EB-94B178CBB7C0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pic>
        <p:nvPicPr>
          <p:cNvPr id="10" name="Image 12">
            <a:extLst>
              <a:ext uri="{FF2B5EF4-FFF2-40B4-BE49-F238E27FC236}">
                <a16:creationId xmlns:a16="http://schemas.microsoft.com/office/drawing/2014/main" id="{2D2BCE37-C639-47E8-ADFE-A0A1454E53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416053" y="134312"/>
            <a:ext cx="468188" cy="31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1116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0275383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7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16052" y="4876261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681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pic>
        <p:nvPicPr>
          <p:cNvPr id="5" name="Image 8">
            <a:extLst>
              <a:ext uri="{FF2B5EF4-FFF2-40B4-BE49-F238E27FC236}">
                <a16:creationId xmlns:a16="http://schemas.microsoft.com/office/drawing/2014/main" id="{8849DF3C-3E9F-4046-B785-C223FD7E1B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507208" y="146614"/>
            <a:ext cx="2986544" cy="255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1941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6064" y="1628100"/>
            <a:ext cx="1863491" cy="184666"/>
          </a:xfrm>
        </p:spPr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81"/>
            <a:endParaRPr lang="fr-FR" sz="14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4A877-6624-4580-AF7C-5F3D068D85AE}" type="datetime1">
              <a:rPr lang="fr-FR" smtClean="0">
                <a:solidFill>
                  <a:srgbClr val="000000">
                    <a:tint val="75000"/>
                  </a:srgbClr>
                </a:solidFill>
              </a:rPr>
              <a:t>07/12/2021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81"/>
            <a:fld id="{B6F15528-21DE-4FAA-801E-634DDDAF4B2B}" type="slidenum">
              <a:rPr lang="fr-FR" sz="1400" smtClean="0">
                <a:solidFill>
                  <a:srgbClr val="000000">
                    <a:tint val="75000"/>
                  </a:srgbClr>
                </a:solidFill>
              </a:rPr>
              <a:pPr defTabSz="685681"/>
              <a:t>‹N°›</a:t>
            </a:fld>
            <a:endParaRPr lang="fr-FR" sz="1400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179" name="Grid">
            <a:extLst>
              <a:ext uri="{FF2B5EF4-FFF2-40B4-BE49-F238E27FC236}">
                <a16:creationId xmlns:a16="http://schemas.microsoft.com/office/drawing/2014/main" id="{7F5A81C7-A4F0-4AB1-892A-380DCCDA2CFF}"/>
              </a:ext>
            </a:extLst>
          </p:cNvPr>
          <p:cNvGrpSpPr/>
          <p:nvPr userDrawn="1"/>
        </p:nvGrpSpPr>
        <p:grpSpPr>
          <a:xfrm>
            <a:off x="6" y="0"/>
            <a:ext cx="9142857" cy="5143500"/>
            <a:chOff x="0" y="0"/>
            <a:chExt cx="12190476" cy="6858000"/>
          </a:xfrm>
        </p:grpSpPr>
        <p:sp>
          <p:nvSpPr>
            <p:cNvPr id="180" name="slide margin">
              <a:extLst>
                <a:ext uri="{FF2B5EF4-FFF2-40B4-BE49-F238E27FC236}">
                  <a16:creationId xmlns:a16="http://schemas.microsoft.com/office/drawing/2014/main" id="{513B85B1-B1F8-47B6-A942-FDFBEA53FE52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81"/>
              <a:endParaRPr lang="en-US" sz="1400" err="1">
                <a:solidFill>
                  <a:srgbClr val="000000"/>
                </a:solidFill>
              </a:endParaRPr>
            </a:p>
          </p:txBody>
        </p: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675CF0DF-EAFF-46EB-B6D9-C72561AFC95D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39942AE7-F58D-41CC-9A45-F0A0BDBE5FCD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6DC95684-2945-4205-95A0-FE415F832726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47F9B320-3C71-40AC-BE59-7037D6ED3556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A7657A2A-3FB0-455E-9591-BED1AEED32E3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870C6B2A-AF86-43E2-88F7-FE8D30E9E877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C3954209-FD55-440D-A54D-8DEC1BD8ECBA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3640DDBE-E6C8-4335-9DA6-6E7A9F7495E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5CF4524A-D69E-4E63-803A-22751A602B76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77C5FB61-1A13-43EA-B10F-1A9A078EE1AE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312A1E05-FFBA-4D40-AFBD-7E9F1CACC00B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B5115B6C-D2ED-4704-ACDA-29DAB1DF5B4C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1AF2403-1D71-4202-8580-41129B740075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CC971E8A-16D8-4E86-820F-B37C24989838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42A1581-294A-4DA9-8A31-043D07BA291D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311F010E-9EB8-454A-96C4-5FF58B67178E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DEE58606-C373-433C-9C08-BF79369B18B7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5CEFBBE7-AB96-4027-9B05-F474BEEB87F9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F13C2E04-12B7-4320-9062-9C87FC711CCD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E8EA756F-8EBA-4F54-BE6F-916688DD6FE1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10CB72B5-F44C-41BC-8F40-7431247DC0EA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5CCB429F-437E-43FB-AAF7-459947837627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B2F8881E-7033-4082-BC4F-1AB6488AFE29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2B06C061-4109-41C4-BC9A-EC5D2C76360C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9522FDED-2831-4FDB-9D97-6664FCBD91AA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8DAECF3F-F12B-43C7-A040-62878C8C7EA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803CB7FD-C722-48BC-9E92-5D10433AC6AE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8C9753B9-91F2-482E-B795-DB990B25E3BD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720E813-4251-48C7-8397-A1B609A375FF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72134DBA-3401-4EB0-87D6-8FC8EAC560FF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F5BE2988-378F-45DA-8DC5-B02EDE748E95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12D8F82C-6290-4FBF-ADC3-CCF733843DA8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7E9B66B-BD63-4BE2-A75F-7364B5ADC664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A39FB4D6-04DF-4F70-BD34-BB39A5B65210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9C96CF1A-DCDB-4067-92CB-B5E43B81F401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A61B5C9E-74D2-45AC-9C99-DED494E251F4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FBF7EB17-45A5-4379-9C9A-E3DE7343015C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D2A53130-F171-4D4E-A001-3AEAC3349BE4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158AF93A-FBD9-4385-8E12-61251CF772BA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89F3ADFE-93B6-41D2-B976-41CAFB980308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D7AABBB3-5BC7-4254-807E-68957A622251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4D44FE23-9E6F-4F77-8BF7-83FA361FE20E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C2649B83-9EC1-473C-8EDF-5672B14A0703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E927C87C-0AF5-4EA2-9E31-1F5E780135CC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A1CB6E2E-9DA6-473F-97E6-C9FC73FFAF89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987068BD-7598-420F-AF70-65602370498A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89A0A8F4-FCF0-45E3-B0C1-9C8F307E5328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C28A3FDC-E0FE-41D3-ABA7-B9A12A973422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771DC358-619F-46AB-AF9A-71B292CCBCA0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DC4BBD63-4608-45DC-B47F-611C58D98A7A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C6096BC3-55E2-4087-B045-F2EBA312FA1C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02F0264B-E74A-4080-B748-9CF6D40F8D34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C6D51DD8-2CA2-4530-9FBF-1C3318EF2FE5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7F0BC205-E333-4BF1-996A-76CDF6CDC67A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6D6F1045-A1C1-43AB-87FB-F32EBE0FE0DF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1C765F03-8189-4176-9520-A6674314711B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1AB44E1B-F57B-46C0-BE2F-653C76DA92FD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E2553036-D613-4341-A587-0F0A4D0EC0C5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1A7E9C4C-1113-4301-9CFE-CA0969FB208D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49B843DF-1C64-4E03-BE60-3FEDC3280308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013350DD-1067-402D-8DE5-D07A48B3B112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62D48D3E-C529-40CE-89E5-F52692C765FF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ACCF4DD7-3270-4500-9087-3CCA7E34EF21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37BFC689-78DF-498D-913F-F83E37E8C3A1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FC5EBFD9-F1AA-4365-9BC8-098B6631CFFF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0B757437-AF0A-447C-AEED-D1A3174E62E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9CB5F259-7605-46CF-8BCD-CEE285A57071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5E38F058-BC0E-4C1F-B630-8C5BEC0548C8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1E734E65-01EA-4BFF-86F3-0BC796CD1919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B902CB34-A804-4567-845B-D2833F1038BB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E5B8A168-15D3-411C-8055-994D164D70D6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9B1F233F-D5F5-46FE-BF44-47231B37C732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80731799-5B71-40D4-B8C8-0A5FF45F58A0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F26D0D02-8DB4-4D2C-99DA-7EDAF21CA8B9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D1A597AD-81D9-45C1-90DA-3C9420E8566A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1E5BD7A2-AA41-4BE0-978A-F9C984E837F0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21E88EDF-F295-41C1-B1F0-5C9C7DE4401A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C7C312FB-9E05-460B-BC8C-F917F668EC17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2E18F91A-EEF3-4F44-9354-371036189E23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E4FA4F5D-518C-4BC4-98A6-41828B154F5D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D9A9C32B-142E-4E55-AA1B-399A235887D2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main body box">
              <a:extLst>
                <a:ext uri="{FF2B5EF4-FFF2-40B4-BE49-F238E27FC236}">
                  <a16:creationId xmlns:a16="http://schemas.microsoft.com/office/drawing/2014/main" id="{BE149208-5C7D-4F07-9345-412B8EDA3267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681"/>
              <a:endParaRPr lang="en-US" sz="1000">
                <a:solidFill>
                  <a:srgbClr val="000000"/>
                </a:solidFill>
              </a:endParaRPr>
            </a:p>
          </p:txBody>
        </p: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0BA27E41-D290-4C2A-952E-17426FF284EF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58FD5167-9B70-4190-924B-0F02900C7031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</p:spTree>
    <p:extLst>
      <p:ext uri="{BB962C8B-B14F-4D97-AF65-F5344CB8AC3E}">
        <p14:creationId xmlns:p14="http://schemas.microsoft.com/office/powerpoint/2010/main" val="8548001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2626789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75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Rectangle 5">
            <a:extLst>
              <a:ext uri="{FF2B5EF4-FFF2-40B4-BE49-F238E27FC236}">
                <a16:creationId xmlns:a16="http://schemas.microsoft.com/office/drawing/2014/main" id="{4C137221-03EE-458F-8675-457345158FDD}"/>
              </a:ext>
            </a:extLst>
          </p:cNvPr>
          <p:cNvSpPr/>
          <p:nvPr userDrawn="1"/>
        </p:nvSpPr>
        <p:spPr bwMode="auto">
          <a:xfrm>
            <a:off x="257180" y="1543053"/>
            <a:ext cx="8886825" cy="331112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1000">
              <a:solidFill>
                <a:srgbClr val="FFFFFF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</a:pPr>
            <a:endParaRPr lang="en-US" sz="33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13101" y="4497919"/>
            <a:ext cx="7295096" cy="1692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1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3956" y="3374076"/>
            <a:ext cx="7295096" cy="2308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5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3956" y="1973236"/>
            <a:ext cx="7295096" cy="5078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33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Image 8">
            <a:extLst>
              <a:ext uri="{FF2B5EF4-FFF2-40B4-BE49-F238E27FC236}">
                <a16:creationId xmlns:a16="http://schemas.microsoft.com/office/drawing/2014/main" id="{A21C3FC3-E727-45E6-B6F0-89EF4F3A53E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273550" y="244500"/>
            <a:ext cx="1511801" cy="1177128"/>
          </a:xfrm>
          <a:prstGeom prst="rect">
            <a:avLst/>
          </a:prstGeom>
        </p:spPr>
      </p:pic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BA51EBF2-75C0-4DA3-8978-FFE28E789D1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2C420D30-547B-4D6C-A918-7B40B8FF65CB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6233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2314652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99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37286" y="148627"/>
            <a:ext cx="7590662" cy="288541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137286" y="449253"/>
            <a:ext cx="7590662" cy="2077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0" dirty="0"/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874068"/>
            <a:ext cx="545839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/>
            <a:r>
              <a:rPr lang="en-US" dirty="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137285" y="31200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E717AE98-9C20-485D-AAB2-4384AD4AE6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7EBABB31-F7CD-4EC1-B6AF-5A2923EC5C5C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923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5611039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23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79922"/>
            <a:ext cx="2859786" cy="52120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4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132527" y="31200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C9716002-B3F6-44A8-92E2-E6286449F3A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FBD8E248-D618-4222-88EA-BCC6C0CFDF18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837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2236987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47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2283212"/>
            <a:ext cx="3799332" cy="577081"/>
          </a:xfrm>
          <a:prstGeom prst="rect">
            <a:avLst/>
          </a:prstGeom>
        </p:spPr>
        <p:txBody>
          <a:bodyPr rIns="27432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4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200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0302BB65-7E34-402E-BA82-996F92D8DD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868DE483-AE21-4967-BF71-567AA5D9A41A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25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177869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31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07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79922"/>
            <a:ext cx="2859786" cy="52120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12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12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83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07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132528" y="31229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C9716002-B3F6-44A8-92E2-E6286449F3A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6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CF51162B-3E4D-43AF-BE32-DF460593E5BF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1061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4455145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71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5">
            <a:extLst>
              <a:ext uri="{FF2B5EF4-FFF2-40B4-BE49-F238E27FC236}">
                <a16:creationId xmlns:a16="http://schemas.microsoft.com/office/drawing/2014/main" id="{4184A791-6F08-4A6F-9D72-D8E56EAF463C}"/>
              </a:ext>
            </a:extLst>
          </p:cNvPr>
          <p:cNvSpPr/>
          <p:nvPr userDrawn="1"/>
        </p:nvSpPr>
        <p:spPr bwMode="auto">
          <a:xfrm>
            <a:off x="257180" y="1543053"/>
            <a:ext cx="8886825" cy="2002535"/>
          </a:xfrm>
          <a:prstGeom prst="rect">
            <a:avLst/>
          </a:prstGeom>
          <a:solidFill>
            <a:srgbClr val="0A00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1000">
              <a:solidFill>
                <a:srgbClr val="FFFFFF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</a:pPr>
            <a:endParaRPr lang="en-US" sz="33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680230"/>
            <a:ext cx="8311896" cy="507831"/>
          </a:xfrm>
        </p:spPr>
        <p:txBody>
          <a:bodyPr vert="horz" anchor="ctr">
            <a:noAutofit/>
          </a:bodyPr>
          <a:lstStyle>
            <a:lvl1pPr>
              <a:lnSpc>
                <a:spcPct val="100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en-US" sz="700" smtClean="0">
                <a:solidFill>
                  <a:srgbClr val="FFFFFF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‹N°›</a:t>
            </a:fld>
            <a:endParaRPr lang="en-US" sz="7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4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130525" y="31200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26533CC6-43D1-4148-8060-78C91267D58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bg1"/>
                </a:solidFill>
              </a:defRPr>
            </a:lvl1pPr>
          </a:lstStyle>
          <a:p>
            <a:fld id="{0A7B8967-8457-4FCF-82F6-16FF0CA0CE0C}" type="datetime1">
              <a:rPr lang="fr-FR" cap="all" smtClean="0">
                <a:solidFill>
                  <a:srgbClr val="FFFFFF"/>
                </a:solidFill>
              </a:rPr>
              <a:t>07/12/2021</a:t>
            </a:fld>
            <a:endParaRPr lang="fr-FR" cap="all" dirty="0">
              <a:solidFill>
                <a:srgbClr val="FFFFFF"/>
              </a:solidFill>
            </a:endParaRPr>
          </a:p>
        </p:txBody>
      </p:sp>
      <p:cxnSp>
        <p:nvCxnSpPr>
          <p:cNvPr id="11" name="BottomLine">
            <a:extLst>
              <a:ext uri="{FF2B5EF4-FFF2-40B4-BE49-F238E27FC236}">
                <a16:creationId xmlns:a16="http://schemas.microsoft.com/office/drawing/2014/main" id="{B2C311C7-C3C4-4FD2-B608-5FAA88B42521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 bwMode="ltGray">
          <a:xfrm>
            <a:off x="416052" y="4840327"/>
            <a:ext cx="8311896" cy="0"/>
          </a:xfrm>
          <a:prstGeom prst="line">
            <a:avLst/>
          </a:prstGeom>
          <a:ln w="6350">
            <a:solidFill>
              <a:schemeClr val="bg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32745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2125098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95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</a:pPr>
            <a:endParaRPr lang="en-US" sz="26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29284" y="2667174"/>
            <a:ext cx="6885432" cy="42011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26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129284" y="3213475"/>
            <a:ext cx="6885432" cy="20774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876254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1" y="31200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724AAFB4-DB46-4A71-906C-D9C34D938D25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C4357113-3BA7-4077-BC9A-FC2B741F32D4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73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1512134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19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2560320" y="0"/>
            <a:ext cx="6583680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6052" y="2058279"/>
            <a:ext cx="1885950" cy="57708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16052" y="2744735"/>
            <a:ext cx="188595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4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5022" y="31200"/>
            <a:ext cx="1166259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F113EEB6-E29F-47E8-B54A-8496523BBCE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F50C3E0F-7484-4B1C-81DC-923F42F8D1F1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pic>
        <p:nvPicPr>
          <p:cNvPr id="13" name="Image 5">
            <a:extLst>
              <a:ext uri="{FF2B5EF4-FFF2-40B4-BE49-F238E27FC236}">
                <a16:creationId xmlns:a16="http://schemas.microsoft.com/office/drawing/2014/main" id="{E52AC364-311C-4359-ABF3-7AA0243E87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483" y="63583"/>
            <a:ext cx="641179" cy="545006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C0124A4-D024-4024-9440-E1117FA58ADB}"/>
              </a:ext>
            </a:extLst>
          </p:cNvPr>
          <p:cNvCxnSpPr>
            <a:cxnSpLocks/>
          </p:cNvCxnSpPr>
          <p:nvPr userDrawn="1"/>
        </p:nvCxnSpPr>
        <p:spPr>
          <a:xfrm>
            <a:off x="415483" y="814983"/>
            <a:ext cx="1886523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3">
            <a:extLst>
              <a:ext uri="{FF2B5EF4-FFF2-40B4-BE49-F238E27FC236}">
                <a16:creationId xmlns:a16="http://schemas.microsoft.com/office/drawing/2014/main" id="{05F085EA-7825-4EA9-9B33-FA19DBBC98F6}"/>
              </a:ext>
            </a:extLst>
          </p:cNvPr>
          <p:cNvCxnSpPr>
            <a:cxnSpLocks/>
          </p:cNvCxnSpPr>
          <p:nvPr userDrawn="1"/>
        </p:nvCxnSpPr>
        <p:spPr>
          <a:xfrm>
            <a:off x="2786818" y="814983"/>
            <a:ext cx="5941130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21678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0000217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43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273552" y="0"/>
            <a:ext cx="5870448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6052" y="2058279"/>
            <a:ext cx="2599182" cy="57708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16052" y="2744734"/>
            <a:ext cx="2599181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4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0125" y="31200"/>
            <a:ext cx="1885113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9CD56C46-4675-4259-887B-BD63BA7F927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D8F4C3ED-5034-466F-ADB7-18691FD4CA62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3" name="Connecteur droit 13">
            <a:extLst>
              <a:ext uri="{FF2B5EF4-FFF2-40B4-BE49-F238E27FC236}">
                <a16:creationId xmlns:a16="http://schemas.microsoft.com/office/drawing/2014/main" id="{51A5CA2F-3D76-4B0D-A191-5D57AA93FF0A}"/>
              </a:ext>
            </a:extLst>
          </p:cNvPr>
          <p:cNvCxnSpPr>
            <a:cxnSpLocks/>
          </p:cNvCxnSpPr>
          <p:nvPr userDrawn="1"/>
        </p:nvCxnSpPr>
        <p:spPr>
          <a:xfrm>
            <a:off x="415479" y="814983"/>
            <a:ext cx="2599754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379F249-468A-4F27-8D62-08340FEA823C}"/>
              </a:ext>
            </a:extLst>
          </p:cNvPr>
          <p:cNvCxnSpPr>
            <a:cxnSpLocks/>
          </p:cNvCxnSpPr>
          <p:nvPr userDrawn="1"/>
        </p:nvCxnSpPr>
        <p:spPr>
          <a:xfrm>
            <a:off x="3500892" y="814983"/>
            <a:ext cx="5227056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Image 5">
            <a:extLst>
              <a:ext uri="{FF2B5EF4-FFF2-40B4-BE49-F238E27FC236}">
                <a16:creationId xmlns:a16="http://schemas.microsoft.com/office/drawing/2014/main" id="{269CD9B0-BF4F-4BD6-90BC-69E681722F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483" y="63583"/>
            <a:ext cx="641179" cy="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3490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7096671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7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132532" y="148627"/>
            <a:ext cx="3082439" cy="584775"/>
          </a:xfrm>
        </p:spPr>
        <p:txBody>
          <a:bodyPr vert="horz" wrap="square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1132532" y="452513"/>
            <a:ext cx="3082439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4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7B908E6E-6D8C-493D-9C1C-7BC13DD6A0D0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3E8E5676-BB84-4A78-9C6C-7B612CC71A59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3" name="Connecteur droit 13">
            <a:extLst>
              <a:ext uri="{FF2B5EF4-FFF2-40B4-BE49-F238E27FC236}">
                <a16:creationId xmlns:a16="http://schemas.microsoft.com/office/drawing/2014/main" id="{67CB9D62-F0CC-4D18-A354-6518B4D5F204}"/>
              </a:ext>
            </a:extLst>
          </p:cNvPr>
          <p:cNvCxnSpPr>
            <a:cxnSpLocks/>
          </p:cNvCxnSpPr>
          <p:nvPr userDrawn="1"/>
        </p:nvCxnSpPr>
        <p:spPr>
          <a:xfrm>
            <a:off x="415484" y="814983"/>
            <a:ext cx="3799487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0DB8961-30F1-4580-9585-4140DE043FC9}"/>
              </a:ext>
            </a:extLst>
          </p:cNvPr>
          <p:cNvCxnSpPr>
            <a:cxnSpLocks/>
          </p:cNvCxnSpPr>
          <p:nvPr userDrawn="1"/>
        </p:nvCxnSpPr>
        <p:spPr>
          <a:xfrm>
            <a:off x="4929040" y="814983"/>
            <a:ext cx="3798908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1" name="Image 5">
            <a:extLst>
              <a:ext uri="{FF2B5EF4-FFF2-40B4-BE49-F238E27FC236}">
                <a16:creationId xmlns:a16="http://schemas.microsoft.com/office/drawing/2014/main" id="{57E945B2-5CD1-4D0C-9583-2B6EA919A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483" y="63583"/>
            <a:ext cx="641179" cy="545006"/>
          </a:xfrm>
          <a:prstGeom prst="rect">
            <a:avLst/>
          </a:prstGeom>
        </p:spPr>
      </p:pic>
      <p:sp>
        <p:nvSpPr>
          <p:cNvPr id="279" name="1. On-page tracker">
            <a:extLst>
              <a:ext uri="{FF2B5EF4-FFF2-40B4-BE49-F238E27FC236}">
                <a16:creationId xmlns:a16="http://schemas.microsoft.com/office/drawing/2014/main" id="{969467FC-6A4F-473A-8D1E-E32AF25B2A4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0121" y="31200"/>
            <a:ext cx="3099860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85528195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9594275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91"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30127" y="148625"/>
            <a:ext cx="4512988" cy="292388"/>
          </a:xfrm>
        </p:spPr>
        <p:txBody>
          <a:bodyPr vert="horz" wrap="square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5872734" y="0"/>
            <a:ext cx="3271266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1130127" y="453340"/>
            <a:ext cx="4512988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6" y="4876254"/>
            <a:ext cx="5225797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0131" y="31200"/>
            <a:ext cx="2704807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6D4920F1-BF31-41CE-BE56-E587A0A4E18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607F3024-BC39-4A9D-B982-9A0591544C6B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3" name="Connecteur droit 13">
            <a:extLst>
              <a:ext uri="{FF2B5EF4-FFF2-40B4-BE49-F238E27FC236}">
                <a16:creationId xmlns:a16="http://schemas.microsoft.com/office/drawing/2014/main" id="{A42BBDC9-153F-409F-B470-F5728D2F5423}"/>
              </a:ext>
            </a:extLst>
          </p:cNvPr>
          <p:cNvCxnSpPr>
            <a:cxnSpLocks/>
          </p:cNvCxnSpPr>
          <p:nvPr userDrawn="1"/>
        </p:nvCxnSpPr>
        <p:spPr>
          <a:xfrm>
            <a:off x="415483" y="814983"/>
            <a:ext cx="5226369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5F407A3-15EF-4600-8CF0-99A9343411AF}"/>
              </a:ext>
            </a:extLst>
          </p:cNvPr>
          <p:cNvCxnSpPr>
            <a:cxnSpLocks/>
          </p:cNvCxnSpPr>
          <p:nvPr userDrawn="1"/>
        </p:nvCxnSpPr>
        <p:spPr>
          <a:xfrm>
            <a:off x="6128650" y="814983"/>
            <a:ext cx="2599303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Image 5">
            <a:extLst>
              <a:ext uri="{FF2B5EF4-FFF2-40B4-BE49-F238E27FC236}">
                <a16:creationId xmlns:a16="http://schemas.microsoft.com/office/drawing/2014/main" id="{942FA6C5-2AE0-412B-9F54-0F3D4831A7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483" y="63583"/>
            <a:ext cx="641179" cy="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4294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8829392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15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586062" y="0"/>
            <a:ext cx="2557938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130127" y="148625"/>
            <a:ext cx="5363542" cy="292388"/>
          </a:xfrm>
        </p:spPr>
        <p:txBody>
          <a:bodyPr vert="horz" wrap="square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1130127" y="447972"/>
            <a:ext cx="5363542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4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>
              <a:spcBef>
                <a:spcPts val="225"/>
              </a:spcBef>
              <a:spcAft>
                <a:spcPts val="225"/>
              </a:spcAft>
              <a:defRPr/>
            </a:pPr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9622" y="31200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BDE6C0AD-0CC7-4AF8-908D-C431E96E8B85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8E3B26EF-7034-4846-9545-7FEF23350A92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3" name="Connecteur droit 13">
            <a:extLst>
              <a:ext uri="{FF2B5EF4-FFF2-40B4-BE49-F238E27FC236}">
                <a16:creationId xmlns:a16="http://schemas.microsoft.com/office/drawing/2014/main" id="{B0FF1584-BE3C-4912-B2F3-169496925416}"/>
              </a:ext>
            </a:extLst>
          </p:cNvPr>
          <p:cNvCxnSpPr>
            <a:cxnSpLocks/>
          </p:cNvCxnSpPr>
          <p:nvPr userDrawn="1"/>
        </p:nvCxnSpPr>
        <p:spPr>
          <a:xfrm>
            <a:off x="415479" y="814983"/>
            <a:ext cx="5941710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A0FFB41-41EE-4D0F-A1BE-22A535986E9E}"/>
              </a:ext>
            </a:extLst>
          </p:cNvPr>
          <p:cNvCxnSpPr>
            <a:cxnSpLocks/>
          </p:cNvCxnSpPr>
          <p:nvPr userDrawn="1"/>
        </p:nvCxnSpPr>
        <p:spPr>
          <a:xfrm>
            <a:off x="6897436" y="814983"/>
            <a:ext cx="1830517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Image 5">
            <a:extLst>
              <a:ext uri="{FF2B5EF4-FFF2-40B4-BE49-F238E27FC236}">
                <a16:creationId xmlns:a16="http://schemas.microsoft.com/office/drawing/2014/main" id="{87EEDA00-1746-4932-8BC1-46F667836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483" y="63583"/>
            <a:ext cx="641179" cy="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9974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7276202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39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8484394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969818" y="148625"/>
            <a:ext cx="7758702" cy="292388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4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200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34E139E4-4505-4B60-9765-33A13DAEEDC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6AA45D40-2A06-412C-A756-7B35FFC35B10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2" name="BottomLine">
            <a:extLst>
              <a:ext uri="{FF2B5EF4-FFF2-40B4-BE49-F238E27FC236}">
                <a16:creationId xmlns:a16="http://schemas.microsoft.com/office/drawing/2014/main" id="{B82BE116-6441-42BD-8B19-AA668033CE6A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416052" y="4840327"/>
            <a:ext cx="831189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5">
            <a:extLst>
              <a:ext uri="{FF2B5EF4-FFF2-40B4-BE49-F238E27FC236}">
                <a16:creationId xmlns:a16="http://schemas.microsoft.com/office/drawing/2014/main" id="{1F5A5DB6-577E-405B-A76E-E7FAC8D0D0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l="8428"/>
          <a:stretch/>
        </p:blipFill>
        <p:spPr>
          <a:xfrm>
            <a:off x="415483" y="63583"/>
            <a:ext cx="641179" cy="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7255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3013033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63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8484394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4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200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AA6609C0-956C-440C-924D-509B5BDA223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ADF5A0B7-549E-4EC6-80B9-05E6C31FD011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pic>
        <p:nvPicPr>
          <p:cNvPr id="10" name="Image 12">
            <a:extLst>
              <a:ext uri="{FF2B5EF4-FFF2-40B4-BE49-F238E27FC236}">
                <a16:creationId xmlns:a16="http://schemas.microsoft.com/office/drawing/2014/main" id="{2D2BCE37-C639-47E8-ADFE-A0A1454E53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416052" y="134305"/>
            <a:ext cx="468188" cy="31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8862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5827738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86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16052" y="4876254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pic>
        <p:nvPicPr>
          <p:cNvPr id="5" name="Image 8">
            <a:extLst>
              <a:ext uri="{FF2B5EF4-FFF2-40B4-BE49-F238E27FC236}">
                <a16:creationId xmlns:a16="http://schemas.microsoft.com/office/drawing/2014/main" id="{8849DF3C-3E9F-4046-B785-C223FD7E1B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507206" y="146614"/>
            <a:ext cx="2986544" cy="255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60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2651749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31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07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2283227"/>
            <a:ext cx="3799332" cy="577081"/>
          </a:xfrm>
          <a:prstGeom prst="rect">
            <a:avLst/>
          </a:prstGeom>
        </p:spPr>
        <p:txBody>
          <a:bodyPr rIns="274145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12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12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83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07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3" y="31229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0302BB65-7E34-402E-BA82-996F92D8DD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6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F32A2CE8-F46A-4AE9-B896-D45EE6FA61A6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53770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56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0114D365-D126-421A-A794-1A92A656B006}" type="datetime1">
              <a:rPr lang="fr-FR" cap="all" smtClean="0">
                <a:solidFill>
                  <a:prstClr val="black"/>
                </a:solidFill>
              </a:rPr>
              <a:t>07/12/2021</a:t>
            </a:fld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90"/>
            <a:ext cx="8424614" cy="242951"/>
          </a:xfrm>
        </p:spPr>
        <p:txBody>
          <a:bodyPr/>
          <a:lstStyle>
            <a:lvl1pPr marL="9525" indent="85679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816" indent="-14393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6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5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00396214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40"/>
            <a:ext cx="2520000" cy="2880320"/>
          </a:xfrm>
        </p:spPr>
        <p:txBody>
          <a:bodyPr/>
          <a:lstStyle>
            <a:lvl1pPr marL="143930" indent="-14393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816" indent="-14393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3930" indent="-14393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816" indent="-14393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3930" indent="-14393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816" indent="-14393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71" y="4797656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9683F996-12DB-4B9C-A8B7-85E3083D48CD}" type="datetime1">
              <a:rPr lang="fr-FR" cap="all" smtClean="0">
                <a:solidFill>
                  <a:prstClr val="black"/>
                </a:solidFill>
              </a:rPr>
              <a:t>07/12/2021</a:t>
            </a:fld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63" y="682802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6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2858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71" y="4797656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C00837DA-40AD-492D-89A5-0157340CFD3E}" type="datetime1">
              <a:rPr lang="fr-FR" cap="all" smtClean="0">
                <a:solidFill>
                  <a:prstClr val="black"/>
                </a:solidFill>
              </a:rPr>
              <a:t>07/12/2021</a:t>
            </a:fld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6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248690"/>
            <a:ext cx="8424614" cy="242951"/>
          </a:xfrm>
        </p:spPr>
        <p:txBody>
          <a:bodyPr/>
          <a:lstStyle>
            <a:lvl1pPr marL="0" indent="95183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816" indent="-14393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63" y="682802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32" y="1707655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02205584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71" y="4797656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A9537CC6-4986-4EF0-A24E-A3B580E7CB35}" type="datetime1">
              <a:rPr lang="fr-FR" cap="all" smtClean="0">
                <a:solidFill>
                  <a:prstClr val="black"/>
                </a:solidFill>
              </a:rPr>
              <a:t>07/12/2021</a:t>
            </a:fld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90"/>
            <a:ext cx="8424614" cy="242951"/>
          </a:xfrm>
        </p:spPr>
        <p:txBody>
          <a:bodyPr/>
          <a:lstStyle>
            <a:lvl1pPr marL="0" indent="95183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816" indent="-14393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63" y="682802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6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5"/>
            <a:ext cx="5616624" cy="288032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85678813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71" y="4797656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DBFC2482-AD87-4486-9B3E-F682B6FD0BC7}" type="datetime1">
              <a:rPr lang="fr-FR" cap="all" smtClean="0">
                <a:solidFill>
                  <a:prstClr val="black"/>
                </a:solidFill>
              </a:rPr>
              <a:t>07/12/2021</a:t>
            </a:fld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90"/>
            <a:ext cx="8424614" cy="242951"/>
          </a:xfrm>
        </p:spPr>
        <p:txBody>
          <a:bodyPr/>
          <a:lstStyle>
            <a:lvl1pPr marL="0" indent="95183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816" indent="-14393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63" y="682802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6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707661"/>
            <a:ext cx="5761038" cy="2879725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348645330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52000" y="252000"/>
            <a:ext cx="1440000" cy="144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00" b="1" cap="all" baseline="0"/>
            </a:lvl1pPr>
            <a:lvl2pPr marL="92029" indent="0">
              <a:spcBef>
                <a:spcPts val="500"/>
              </a:spcBef>
              <a:spcAft>
                <a:spcPts val="0"/>
              </a:spcAft>
              <a:buNone/>
              <a:tabLst/>
              <a:defRPr sz="19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1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71" y="4797656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09C5CF69-E2BC-471C-9897-16E3B8A6207F}" type="datetime1">
              <a:rPr lang="fr-FR" cap="all" smtClean="0">
                <a:solidFill>
                  <a:prstClr val="black"/>
                </a:solidFill>
              </a:rPr>
              <a:t>07/12/2021</a:t>
            </a:fld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067966" y="195486"/>
            <a:ext cx="4680769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B5534E2-19C3-C848-AD92-C2BA62CED4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093317" y="349802"/>
            <a:ext cx="1938692" cy="115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3506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43958"/>
          </a:xfrm>
          <a:solidFill>
            <a:schemeClr val="tx2"/>
          </a:solidFill>
        </p:spPr>
        <p:txBody>
          <a:bodyPr tIns="1079379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4797656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fld id="{1B043817-EC05-4A10-BC8E-2508DA6662BE}" type="datetime1">
              <a:rPr lang="fr-FR" cap="all" smtClean="0">
                <a:solidFill>
                  <a:prstClr val="white"/>
                </a:solidFill>
              </a:rPr>
              <a:t>07/12/2021</a:t>
            </a:fld>
            <a:endParaRPr lang="fr-FR" cap="all" dirty="0">
              <a:solidFill>
                <a:prstClr val="white"/>
              </a:solidFill>
            </a:endParaRP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6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4402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19E38B5-3F7E-43A7-A51E-24E7D309A31D}" type="datetime1">
              <a:rPr lang="fr-FR" smtClean="0">
                <a:solidFill>
                  <a:prstClr val="black">
                    <a:alpha val="0"/>
                  </a:prstClr>
                </a:solidFill>
              </a:rPr>
              <a:t>07/12/2021</a:t>
            </a:fld>
            <a:endParaRPr lang="fr-FR" dirty="0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371974"/>
            <a:ext cx="3240000" cy="447947"/>
          </a:xfrm>
        </p:spPr>
        <p:txBody>
          <a:bodyPr anchor="ctr" anchorCtr="0"/>
          <a:lstStyle>
            <a:lvl1pPr algn="l">
              <a:defRPr sz="1100"/>
            </a:lvl1pPr>
          </a:lstStyle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61559" y="542053"/>
            <a:ext cx="2329060" cy="138164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360000"/>
            <a:ext cx="27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6008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6116285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53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7" y="14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96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37286" y="148639"/>
            <a:ext cx="7590662" cy="288541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137286" y="449265"/>
            <a:ext cx="7590662" cy="2077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0" dirty="0"/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916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916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1" y="4874080"/>
            <a:ext cx="545839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596"/>
            <a:r>
              <a:rPr lang="en-US" dirty="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137285" y="31212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E717AE98-9C20-485D-AAB2-4384AD4AE6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49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0B0D32E6-55EF-466F-AD48-B5DE5FBC60D4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5074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56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839DF3D3-EA70-4ABA-B791-E239AAAEA622}" type="datetime1">
              <a:rPr lang="fr-FR" cap="all" smtClean="0">
                <a:solidFill>
                  <a:prstClr val="black"/>
                </a:solidFill>
              </a:rPr>
              <a:t>07/12/2021</a:t>
            </a:fld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90"/>
            <a:ext cx="8424614" cy="242951"/>
          </a:xfrm>
        </p:spPr>
        <p:txBody>
          <a:bodyPr/>
          <a:lstStyle>
            <a:lvl1pPr marL="9525" indent="85679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816" indent="-14393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6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5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4260060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2836160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5">
            <a:extLst>
              <a:ext uri="{FF2B5EF4-FFF2-40B4-BE49-F238E27FC236}">
                <a16:creationId xmlns:a16="http://schemas.microsoft.com/office/drawing/2014/main" id="{4184A791-6F08-4A6F-9D72-D8E56EAF463C}"/>
              </a:ext>
            </a:extLst>
          </p:cNvPr>
          <p:cNvSpPr/>
          <p:nvPr userDrawn="1"/>
        </p:nvSpPr>
        <p:spPr bwMode="auto">
          <a:xfrm>
            <a:off x="257181" y="1543074"/>
            <a:ext cx="8886825" cy="2002535"/>
          </a:xfrm>
          <a:prstGeom prst="rect">
            <a:avLst/>
          </a:prstGeom>
          <a:solidFill>
            <a:srgbClr val="0A00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37" tIns="34289" rIns="6853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07">
              <a:defRPr/>
            </a:pPr>
            <a:endParaRPr lang="fr-FR" sz="1000">
              <a:solidFill>
                <a:srgbClr val="FFFFFF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31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07">
              <a:spcBef>
                <a:spcPts val="225"/>
              </a:spcBef>
              <a:spcAft>
                <a:spcPts val="225"/>
              </a:spcAft>
            </a:pPr>
            <a:endParaRPr lang="en-US" sz="33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680230"/>
            <a:ext cx="8311896" cy="507831"/>
          </a:xfrm>
        </p:spPr>
        <p:txBody>
          <a:bodyPr vert="horz" anchor="ctr">
            <a:noAutofit/>
          </a:bodyPr>
          <a:lstStyle>
            <a:lvl1pPr>
              <a:lnSpc>
                <a:spcPct val="100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12">
              <a:defRPr/>
            </a:pPr>
            <a:fld id="{4ABDCABE-3F10-B64C-92F1-862014417034}" type="slidenum">
              <a:rPr lang="en-US" sz="700" smtClean="0">
                <a:solidFill>
                  <a:srgbClr val="FFFFFF"/>
                </a:solidFill>
                <a:cs typeface="Arial" panose="020B0604020202020204" pitchFamily="34" charset="0"/>
              </a:rPr>
              <a:pPr algn="r" defTabSz="457712">
                <a:defRPr/>
              </a:pPr>
              <a:t>‹N°›</a:t>
            </a:fld>
            <a:endParaRPr lang="en-US" sz="7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83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07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130527" y="31229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26533CC6-43D1-4148-8060-78C91267D58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6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bg1"/>
                </a:solidFill>
              </a:defRPr>
            </a:lvl1pPr>
          </a:lstStyle>
          <a:p>
            <a:fld id="{8D0FF3EF-8F82-4C52-A80D-396EAA6A9E0A}" type="datetime1">
              <a:rPr lang="fr-FR" cap="all" smtClean="0">
                <a:solidFill>
                  <a:srgbClr val="FFFFFF"/>
                </a:solidFill>
              </a:rPr>
              <a:t>07/12/2021</a:t>
            </a:fld>
            <a:endParaRPr lang="fr-FR" cap="all" dirty="0">
              <a:solidFill>
                <a:srgbClr val="FFFFFF"/>
              </a:solidFill>
            </a:endParaRPr>
          </a:p>
        </p:txBody>
      </p:sp>
      <p:cxnSp>
        <p:nvCxnSpPr>
          <p:cNvPr id="11" name="BottomLine">
            <a:extLst>
              <a:ext uri="{FF2B5EF4-FFF2-40B4-BE49-F238E27FC236}">
                <a16:creationId xmlns:a16="http://schemas.microsoft.com/office/drawing/2014/main" id="{B2C311C7-C3C4-4FD2-B608-5FAA88B42521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 bwMode="ltGray">
          <a:xfrm>
            <a:off x="416052" y="4840327"/>
            <a:ext cx="8311896" cy="0"/>
          </a:xfrm>
          <a:prstGeom prst="line">
            <a:avLst/>
          </a:prstGeom>
          <a:ln w="6350">
            <a:solidFill>
              <a:schemeClr val="bg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54717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40"/>
            <a:ext cx="2520000" cy="2880320"/>
          </a:xfrm>
        </p:spPr>
        <p:txBody>
          <a:bodyPr/>
          <a:lstStyle>
            <a:lvl1pPr marL="143930" indent="-14393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816" indent="-14393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3930" indent="-14393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816" indent="-14393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3930" indent="-14393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816" indent="-14393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71" y="4797656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46F4BCB9-EFFB-494C-97D0-14864308673C}" type="datetime1">
              <a:rPr lang="fr-FR" cap="all" smtClean="0">
                <a:solidFill>
                  <a:prstClr val="black"/>
                </a:solidFill>
              </a:rPr>
              <a:t>07/12/2021</a:t>
            </a:fld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63" y="682802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6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9379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71" y="4797656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8009C0D9-5146-40D5-AAD4-A00DB643A234}" type="datetime1">
              <a:rPr lang="fr-FR" cap="all" smtClean="0">
                <a:solidFill>
                  <a:prstClr val="black"/>
                </a:solidFill>
              </a:rPr>
              <a:t>07/12/2021</a:t>
            </a:fld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6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248690"/>
            <a:ext cx="8424614" cy="242951"/>
          </a:xfrm>
        </p:spPr>
        <p:txBody>
          <a:bodyPr/>
          <a:lstStyle>
            <a:lvl1pPr marL="0" indent="95183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816" indent="-14393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63" y="682802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32" y="1707655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76327494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71" y="4797656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B9847C7C-F295-4069-B4AD-4CBC1943E3C5}" type="datetime1">
              <a:rPr lang="fr-FR" cap="all" smtClean="0">
                <a:solidFill>
                  <a:prstClr val="black"/>
                </a:solidFill>
              </a:rPr>
              <a:t>07/12/2021</a:t>
            </a:fld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90"/>
            <a:ext cx="8424614" cy="242951"/>
          </a:xfrm>
        </p:spPr>
        <p:txBody>
          <a:bodyPr/>
          <a:lstStyle>
            <a:lvl1pPr marL="0" indent="95183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816" indent="-14393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63" y="682802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6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5"/>
            <a:ext cx="5616624" cy="288032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4501950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71" y="4797656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4A586C00-3824-471A-B110-F4B2109A3005}" type="datetime1">
              <a:rPr lang="fr-FR" cap="all" smtClean="0">
                <a:solidFill>
                  <a:prstClr val="black"/>
                </a:solidFill>
              </a:rPr>
              <a:t>07/12/2021</a:t>
            </a:fld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90"/>
            <a:ext cx="8424614" cy="242951"/>
          </a:xfrm>
        </p:spPr>
        <p:txBody>
          <a:bodyPr/>
          <a:lstStyle>
            <a:lvl1pPr marL="0" indent="95183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816" indent="-14393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63" y="682802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6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707661"/>
            <a:ext cx="5761038" cy="2879725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67390667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52000" y="252000"/>
            <a:ext cx="1440000" cy="144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00" b="1" cap="all" baseline="0"/>
            </a:lvl1pPr>
            <a:lvl2pPr marL="92029" indent="0">
              <a:spcBef>
                <a:spcPts val="500"/>
              </a:spcBef>
              <a:spcAft>
                <a:spcPts val="0"/>
              </a:spcAft>
              <a:buNone/>
              <a:tabLst/>
              <a:defRPr sz="19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1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71" y="4797656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14B3B6B0-A1B5-4118-BE3C-C593FB142284}" type="datetime1">
              <a:rPr lang="fr-FR" cap="all" smtClean="0">
                <a:solidFill>
                  <a:prstClr val="black"/>
                </a:solidFill>
              </a:rPr>
              <a:t>07/12/2021</a:t>
            </a:fld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067966" y="195486"/>
            <a:ext cx="4680769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B5534E2-19C3-C848-AD92-C2BA62CED4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093317" y="349802"/>
            <a:ext cx="1938692" cy="115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8173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43958"/>
          </a:xfrm>
          <a:solidFill>
            <a:schemeClr val="tx2"/>
          </a:solidFill>
        </p:spPr>
        <p:txBody>
          <a:bodyPr tIns="1079379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4797656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fld id="{A1E01E9E-45B2-48E1-97F8-E2B3022F7888}" type="datetime1">
              <a:rPr lang="fr-FR" cap="all" smtClean="0">
                <a:solidFill>
                  <a:prstClr val="white"/>
                </a:solidFill>
              </a:rPr>
              <a:t>07/12/2021</a:t>
            </a:fld>
            <a:endParaRPr lang="fr-FR" cap="all" dirty="0">
              <a:solidFill>
                <a:prstClr val="white"/>
              </a:solidFill>
            </a:endParaRP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6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30244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205C3EF-C3EB-4397-BB19-833BB20F778C}" type="datetime1">
              <a:rPr lang="fr-FR" smtClean="0">
                <a:solidFill>
                  <a:prstClr val="black">
                    <a:alpha val="0"/>
                  </a:prstClr>
                </a:solidFill>
              </a:rPr>
              <a:t>07/12/2021</a:t>
            </a:fld>
            <a:endParaRPr lang="fr-FR" dirty="0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371974"/>
            <a:ext cx="3240000" cy="447947"/>
          </a:xfrm>
        </p:spPr>
        <p:txBody>
          <a:bodyPr anchor="ctr" anchorCtr="0"/>
          <a:lstStyle>
            <a:lvl1pPr algn="l">
              <a:defRPr sz="1100"/>
            </a:lvl1pPr>
          </a:lstStyle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61559" y="542053"/>
            <a:ext cx="2329060" cy="138164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360000"/>
            <a:ext cx="27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6895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2849-0DEE-4C72-9B75-8C19DA60454B}" type="datetime1">
              <a:rPr lang="fr-FR" smtClean="0">
                <a:solidFill>
                  <a:prstClr val="black"/>
                </a:solidFill>
              </a:rPr>
              <a:t>07/12/2021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8245-FE92-455E-9664-6D679E38818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86100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5224847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73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7" y="14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96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37286" y="148639"/>
            <a:ext cx="7590662" cy="288541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137286" y="449265"/>
            <a:ext cx="7590662" cy="2077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0" dirty="0"/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916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916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1" y="4874080"/>
            <a:ext cx="545839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596"/>
            <a:r>
              <a:rPr lang="en-US" dirty="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137285" y="31212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E717AE98-9C20-485D-AAB2-4384AD4AE6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49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AD686A76-0356-4CC4-8CEC-99118D67B310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6083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5487832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20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Rectangle 5">
            <a:extLst>
              <a:ext uri="{FF2B5EF4-FFF2-40B4-BE49-F238E27FC236}">
                <a16:creationId xmlns:a16="http://schemas.microsoft.com/office/drawing/2014/main" id="{4C137221-03EE-458F-8675-457345158FDD}"/>
              </a:ext>
            </a:extLst>
          </p:cNvPr>
          <p:cNvSpPr/>
          <p:nvPr userDrawn="1"/>
        </p:nvSpPr>
        <p:spPr bwMode="auto">
          <a:xfrm>
            <a:off x="257180" y="1543053"/>
            <a:ext cx="8886825" cy="331112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1000">
              <a:solidFill>
                <a:srgbClr val="FFFFFF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</a:pPr>
            <a:endParaRPr lang="en-US" sz="33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13101" y="4497919"/>
            <a:ext cx="7295096" cy="1692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1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3956" y="3374076"/>
            <a:ext cx="7295096" cy="2308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5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3956" y="1973236"/>
            <a:ext cx="7295096" cy="5078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33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Image 8">
            <a:extLst>
              <a:ext uri="{FF2B5EF4-FFF2-40B4-BE49-F238E27FC236}">
                <a16:creationId xmlns:a16="http://schemas.microsoft.com/office/drawing/2014/main" id="{A21C3FC3-E727-45E6-B6F0-89EF4F3A53E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273550" y="244500"/>
            <a:ext cx="1511801" cy="1177128"/>
          </a:xfrm>
          <a:prstGeom prst="rect">
            <a:avLst/>
          </a:prstGeom>
        </p:spPr>
      </p:pic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BA51EBF2-75C0-4DA3-8978-FFE28E789D1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9B599F99-3983-4AFF-8E45-D7A3E4AB8421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328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4764833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31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07">
              <a:spcBef>
                <a:spcPts val="225"/>
              </a:spcBef>
              <a:spcAft>
                <a:spcPts val="225"/>
              </a:spcAft>
            </a:pPr>
            <a:endParaRPr lang="en-US" sz="26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29284" y="2667203"/>
            <a:ext cx="6885432" cy="42011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26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129284" y="3213504"/>
            <a:ext cx="6885432" cy="20774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641" indent="0" algn="ctr">
              <a:buNone/>
              <a:defRPr sz="1500"/>
            </a:lvl2pPr>
            <a:lvl3pPr marL="685307" indent="0" algn="ctr">
              <a:buNone/>
              <a:defRPr sz="1400"/>
            </a:lvl3pPr>
            <a:lvl4pPr marL="1027961" indent="0" algn="ctr">
              <a:buNone/>
              <a:defRPr sz="1200"/>
            </a:lvl4pPr>
            <a:lvl5pPr marL="1370614" indent="0" algn="ctr">
              <a:buNone/>
              <a:defRPr sz="1200"/>
            </a:lvl5pPr>
            <a:lvl6pPr marL="1713281" indent="0" algn="ctr">
              <a:buNone/>
              <a:defRPr sz="1200"/>
            </a:lvl6pPr>
            <a:lvl7pPr marL="2055920" indent="0" algn="ctr">
              <a:buNone/>
              <a:defRPr sz="1200"/>
            </a:lvl7pPr>
            <a:lvl8pPr marL="2398560" indent="0" algn="ctr">
              <a:buNone/>
              <a:defRPr sz="1200"/>
            </a:lvl8pPr>
            <a:lvl9pPr marL="2741201" indent="0" algn="ctr">
              <a:buNone/>
              <a:defRPr sz="12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12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12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876283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07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3" y="31229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724AAFB4-DB46-4A71-906C-D9C34D938D25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6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D4396246-A9FE-4B56-8131-D12C76164CF0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963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6291137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44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37286" y="148627"/>
            <a:ext cx="7590662" cy="288541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137286" y="449253"/>
            <a:ext cx="7590662" cy="2077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0" dirty="0"/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874068"/>
            <a:ext cx="545839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/>
            <a:r>
              <a:rPr lang="en-US" dirty="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137285" y="31200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E717AE98-9C20-485D-AAB2-4384AD4AE6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520D9A57-F989-478F-92B4-DD6E99E21169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4065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9055857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68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79922"/>
            <a:ext cx="2859786" cy="52120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4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132527" y="31200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C9716002-B3F6-44A8-92E2-E6286449F3A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8834DCF3-4A59-4D35-B222-4CA38D559DFD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7106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8793228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92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2283212"/>
            <a:ext cx="3799332" cy="577081"/>
          </a:xfrm>
          <a:prstGeom prst="rect">
            <a:avLst/>
          </a:prstGeom>
        </p:spPr>
        <p:txBody>
          <a:bodyPr rIns="27432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4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200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0302BB65-7E34-402E-BA82-996F92D8DD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9136B59D-4DCD-461F-90D4-4861A255A752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705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4454260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16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5">
            <a:extLst>
              <a:ext uri="{FF2B5EF4-FFF2-40B4-BE49-F238E27FC236}">
                <a16:creationId xmlns:a16="http://schemas.microsoft.com/office/drawing/2014/main" id="{4184A791-6F08-4A6F-9D72-D8E56EAF463C}"/>
              </a:ext>
            </a:extLst>
          </p:cNvPr>
          <p:cNvSpPr/>
          <p:nvPr userDrawn="1"/>
        </p:nvSpPr>
        <p:spPr bwMode="auto">
          <a:xfrm>
            <a:off x="257180" y="1543053"/>
            <a:ext cx="8886825" cy="2002535"/>
          </a:xfrm>
          <a:prstGeom prst="rect">
            <a:avLst/>
          </a:prstGeom>
          <a:solidFill>
            <a:srgbClr val="0A00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1000">
              <a:solidFill>
                <a:srgbClr val="FFFFFF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</a:pPr>
            <a:endParaRPr lang="en-US" sz="33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680230"/>
            <a:ext cx="8311896" cy="507831"/>
          </a:xfrm>
        </p:spPr>
        <p:txBody>
          <a:bodyPr vert="horz" anchor="ctr">
            <a:noAutofit/>
          </a:bodyPr>
          <a:lstStyle>
            <a:lvl1pPr>
              <a:lnSpc>
                <a:spcPct val="100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en-US" sz="700" smtClean="0">
                <a:solidFill>
                  <a:srgbClr val="FFFFFF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‹N°›</a:t>
            </a:fld>
            <a:endParaRPr lang="en-US" sz="7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4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130525" y="31200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26533CC6-43D1-4148-8060-78C91267D58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bg1"/>
                </a:solidFill>
              </a:defRPr>
            </a:lvl1pPr>
          </a:lstStyle>
          <a:p>
            <a:fld id="{5103D5A6-2914-4FAF-9F07-FD585BBE5DDB}" type="datetime1">
              <a:rPr lang="fr-FR" cap="all" smtClean="0">
                <a:solidFill>
                  <a:srgbClr val="FFFFFF"/>
                </a:solidFill>
              </a:rPr>
              <a:t>07/12/2021</a:t>
            </a:fld>
            <a:endParaRPr lang="fr-FR" cap="all" dirty="0">
              <a:solidFill>
                <a:srgbClr val="FFFFFF"/>
              </a:solidFill>
            </a:endParaRPr>
          </a:p>
        </p:txBody>
      </p:sp>
      <p:cxnSp>
        <p:nvCxnSpPr>
          <p:cNvPr id="11" name="BottomLine">
            <a:extLst>
              <a:ext uri="{FF2B5EF4-FFF2-40B4-BE49-F238E27FC236}">
                <a16:creationId xmlns:a16="http://schemas.microsoft.com/office/drawing/2014/main" id="{B2C311C7-C3C4-4FD2-B608-5FAA88B42521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 bwMode="ltGray">
          <a:xfrm>
            <a:off x="416052" y="4840327"/>
            <a:ext cx="8311896" cy="0"/>
          </a:xfrm>
          <a:prstGeom prst="line">
            <a:avLst/>
          </a:prstGeom>
          <a:ln w="6350">
            <a:solidFill>
              <a:schemeClr val="bg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36042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8179815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0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</a:pPr>
            <a:endParaRPr lang="en-US" sz="26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29284" y="2667174"/>
            <a:ext cx="6885432" cy="42011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26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129284" y="3213475"/>
            <a:ext cx="6885432" cy="20774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876254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1" y="31200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724AAFB4-DB46-4A71-906C-D9C34D938D25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2B600D67-798D-4CAA-A926-10612B5A79EE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2480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6338291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4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2560320" y="0"/>
            <a:ext cx="6583680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6052" y="2058279"/>
            <a:ext cx="1885950" cy="57708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16052" y="2744735"/>
            <a:ext cx="188595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4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5022" y="31200"/>
            <a:ext cx="1166259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F113EEB6-E29F-47E8-B54A-8496523BBCE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D1C06F88-0C39-4E59-AA5B-9CB07B18ADE2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pic>
        <p:nvPicPr>
          <p:cNvPr id="13" name="Image 5">
            <a:extLst>
              <a:ext uri="{FF2B5EF4-FFF2-40B4-BE49-F238E27FC236}">
                <a16:creationId xmlns:a16="http://schemas.microsoft.com/office/drawing/2014/main" id="{E52AC364-311C-4359-ABF3-7AA0243E87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483" y="63583"/>
            <a:ext cx="641179" cy="545006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C0124A4-D024-4024-9440-E1117FA58ADB}"/>
              </a:ext>
            </a:extLst>
          </p:cNvPr>
          <p:cNvCxnSpPr>
            <a:cxnSpLocks/>
          </p:cNvCxnSpPr>
          <p:nvPr userDrawn="1"/>
        </p:nvCxnSpPr>
        <p:spPr>
          <a:xfrm>
            <a:off x="415483" y="814983"/>
            <a:ext cx="1886523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3">
            <a:extLst>
              <a:ext uri="{FF2B5EF4-FFF2-40B4-BE49-F238E27FC236}">
                <a16:creationId xmlns:a16="http://schemas.microsoft.com/office/drawing/2014/main" id="{05F085EA-7825-4EA9-9B33-FA19DBBC98F6}"/>
              </a:ext>
            </a:extLst>
          </p:cNvPr>
          <p:cNvCxnSpPr>
            <a:cxnSpLocks/>
          </p:cNvCxnSpPr>
          <p:nvPr userDrawn="1"/>
        </p:nvCxnSpPr>
        <p:spPr>
          <a:xfrm>
            <a:off x="2786818" y="814983"/>
            <a:ext cx="5941130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07058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6954303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88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273552" y="0"/>
            <a:ext cx="5870448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6052" y="2058279"/>
            <a:ext cx="2599182" cy="57708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16052" y="2744734"/>
            <a:ext cx="2599181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4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0125" y="31200"/>
            <a:ext cx="1885113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9CD56C46-4675-4259-887B-BD63BA7F927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152E8A9A-C660-41B3-8867-6CD579603E3E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3" name="Connecteur droit 13">
            <a:extLst>
              <a:ext uri="{FF2B5EF4-FFF2-40B4-BE49-F238E27FC236}">
                <a16:creationId xmlns:a16="http://schemas.microsoft.com/office/drawing/2014/main" id="{51A5CA2F-3D76-4B0D-A191-5D57AA93FF0A}"/>
              </a:ext>
            </a:extLst>
          </p:cNvPr>
          <p:cNvCxnSpPr>
            <a:cxnSpLocks/>
          </p:cNvCxnSpPr>
          <p:nvPr userDrawn="1"/>
        </p:nvCxnSpPr>
        <p:spPr>
          <a:xfrm>
            <a:off x="415479" y="814983"/>
            <a:ext cx="2599754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379F249-468A-4F27-8D62-08340FEA823C}"/>
              </a:ext>
            </a:extLst>
          </p:cNvPr>
          <p:cNvCxnSpPr>
            <a:cxnSpLocks/>
          </p:cNvCxnSpPr>
          <p:nvPr userDrawn="1"/>
        </p:nvCxnSpPr>
        <p:spPr>
          <a:xfrm>
            <a:off x="3500892" y="814983"/>
            <a:ext cx="5227056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Image 5">
            <a:extLst>
              <a:ext uri="{FF2B5EF4-FFF2-40B4-BE49-F238E27FC236}">
                <a16:creationId xmlns:a16="http://schemas.microsoft.com/office/drawing/2014/main" id="{269CD9B0-BF4F-4BD6-90BC-69E681722F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483" y="63583"/>
            <a:ext cx="641179" cy="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1194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83473371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12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132532" y="148627"/>
            <a:ext cx="3082439" cy="584775"/>
          </a:xfrm>
        </p:spPr>
        <p:txBody>
          <a:bodyPr vert="horz" wrap="square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1132532" y="452513"/>
            <a:ext cx="3082439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4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7B908E6E-6D8C-493D-9C1C-7BC13DD6A0D0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0D178C1A-636D-48C4-877B-6F3E8C12DF85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3" name="Connecteur droit 13">
            <a:extLst>
              <a:ext uri="{FF2B5EF4-FFF2-40B4-BE49-F238E27FC236}">
                <a16:creationId xmlns:a16="http://schemas.microsoft.com/office/drawing/2014/main" id="{67CB9D62-F0CC-4D18-A354-6518B4D5F204}"/>
              </a:ext>
            </a:extLst>
          </p:cNvPr>
          <p:cNvCxnSpPr>
            <a:cxnSpLocks/>
          </p:cNvCxnSpPr>
          <p:nvPr userDrawn="1"/>
        </p:nvCxnSpPr>
        <p:spPr>
          <a:xfrm>
            <a:off x="415484" y="814983"/>
            <a:ext cx="3799487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0DB8961-30F1-4580-9585-4140DE043FC9}"/>
              </a:ext>
            </a:extLst>
          </p:cNvPr>
          <p:cNvCxnSpPr>
            <a:cxnSpLocks/>
          </p:cNvCxnSpPr>
          <p:nvPr userDrawn="1"/>
        </p:nvCxnSpPr>
        <p:spPr>
          <a:xfrm>
            <a:off x="4929040" y="814983"/>
            <a:ext cx="3798908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1" name="Image 5">
            <a:extLst>
              <a:ext uri="{FF2B5EF4-FFF2-40B4-BE49-F238E27FC236}">
                <a16:creationId xmlns:a16="http://schemas.microsoft.com/office/drawing/2014/main" id="{57E945B2-5CD1-4D0C-9583-2B6EA919A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483" y="63583"/>
            <a:ext cx="641179" cy="545006"/>
          </a:xfrm>
          <a:prstGeom prst="rect">
            <a:avLst/>
          </a:prstGeom>
        </p:spPr>
      </p:pic>
      <p:sp>
        <p:nvSpPr>
          <p:cNvPr id="279" name="1. On-page tracker">
            <a:extLst>
              <a:ext uri="{FF2B5EF4-FFF2-40B4-BE49-F238E27FC236}">
                <a16:creationId xmlns:a16="http://schemas.microsoft.com/office/drawing/2014/main" id="{969467FC-6A4F-473A-8D1E-E32AF25B2A4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0121" y="31200"/>
            <a:ext cx="3099860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94771326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3115741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36"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30127" y="148625"/>
            <a:ext cx="4512988" cy="292388"/>
          </a:xfrm>
        </p:spPr>
        <p:txBody>
          <a:bodyPr vert="horz" wrap="square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5872734" y="0"/>
            <a:ext cx="3271266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1130127" y="453340"/>
            <a:ext cx="4512988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6" y="4876254"/>
            <a:ext cx="5225797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0131" y="31200"/>
            <a:ext cx="2704807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6D4920F1-BF31-41CE-BE56-E587A0A4E18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63AD071B-D590-4AF1-9064-8D88CE6F4E9D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3" name="Connecteur droit 13">
            <a:extLst>
              <a:ext uri="{FF2B5EF4-FFF2-40B4-BE49-F238E27FC236}">
                <a16:creationId xmlns:a16="http://schemas.microsoft.com/office/drawing/2014/main" id="{A42BBDC9-153F-409F-B470-F5728D2F5423}"/>
              </a:ext>
            </a:extLst>
          </p:cNvPr>
          <p:cNvCxnSpPr>
            <a:cxnSpLocks/>
          </p:cNvCxnSpPr>
          <p:nvPr userDrawn="1"/>
        </p:nvCxnSpPr>
        <p:spPr>
          <a:xfrm>
            <a:off x="415483" y="814983"/>
            <a:ext cx="5226369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5F407A3-15EF-4600-8CF0-99A9343411AF}"/>
              </a:ext>
            </a:extLst>
          </p:cNvPr>
          <p:cNvCxnSpPr>
            <a:cxnSpLocks/>
          </p:cNvCxnSpPr>
          <p:nvPr userDrawn="1"/>
        </p:nvCxnSpPr>
        <p:spPr>
          <a:xfrm>
            <a:off x="6128650" y="814983"/>
            <a:ext cx="2599303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Image 5">
            <a:extLst>
              <a:ext uri="{FF2B5EF4-FFF2-40B4-BE49-F238E27FC236}">
                <a16:creationId xmlns:a16="http://schemas.microsoft.com/office/drawing/2014/main" id="{942FA6C5-2AE0-412B-9F54-0F3D4831A7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483" y="63583"/>
            <a:ext cx="641179" cy="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0230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4891386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60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586062" y="0"/>
            <a:ext cx="2557938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130127" y="148625"/>
            <a:ext cx="5363542" cy="292388"/>
          </a:xfrm>
        </p:spPr>
        <p:txBody>
          <a:bodyPr vert="horz" wrap="square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1130127" y="447972"/>
            <a:ext cx="5363542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4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>
              <a:spcBef>
                <a:spcPts val="225"/>
              </a:spcBef>
              <a:spcAft>
                <a:spcPts val="225"/>
              </a:spcAft>
              <a:defRPr/>
            </a:pPr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9622" y="31200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BDE6C0AD-0CC7-4AF8-908D-C431E96E8B85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5E23D871-686C-410D-B52F-25D2D09D58A9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3" name="Connecteur droit 13">
            <a:extLst>
              <a:ext uri="{FF2B5EF4-FFF2-40B4-BE49-F238E27FC236}">
                <a16:creationId xmlns:a16="http://schemas.microsoft.com/office/drawing/2014/main" id="{B0FF1584-BE3C-4912-B2F3-169496925416}"/>
              </a:ext>
            </a:extLst>
          </p:cNvPr>
          <p:cNvCxnSpPr>
            <a:cxnSpLocks/>
          </p:cNvCxnSpPr>
          <p:nvPr userDrawn="1"/>
        </p:nvCxnSpPr>
        <p:spPr>
          <a:xfrm>
            <a:off x="415479" y="814983"/>
            <a:ext cx="5941710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A0FFB41-41EE-4D0F-A1BE-22A535986E9E}"/>
              </a:ext>
            </a:extLst>
          </p:cNvPr>
          <p:cNvCxnSpPr>
            <a:cxnSpLocks/>
          </p:cNvCxnSpPr>
          <p:nvPr userDrawn="1"/>
        </p:nvCxnSpPr>
        <p:spPr>
          <a:xfrm>
            <a:off x="6897436" y="814983"/>
            <a:ext cx="1830517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Image 5">
            <a:extLst>
              <a:ext uri="{FF2B5EF4-FFF2-40B4-BE49-F238E27FC236}">
                <a16:creationId xmlns:a16="http://schemas.microsoft.com/office/drawing/2014/main" id="{87EEDA00-1746-4932-8BC1-46F667836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483" y="63583"/>
            <a:ext cx="641179" cy="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21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8676141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9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31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07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2560320" y="0"/>
            <a:ext cx="6583680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37" tIns="34289" rIns="68537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07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12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12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6052" y="2058308"/>
            <a:ext cx="1885950" cy="57708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16052" y="2744761"/>
            <a:ext cx="188595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623" indent="0" algn="ctr">
              <a:buNone/>
              <a:defRPr sz="1500"/>
            </a:lvl2pPr>
            <a:lvl3pPr marL="685273" indent="0" algn="ctr">
              <a:buNone/>
              <a:defRPr sz="1400"/>
            </a:lvl3pPr>
            <a:lvl4pPr marL="1027910" indent="0" algn="ctr">
              <a:buNone/>
              <a:defRPr sz="1200"/>
            </a:lvl4pPr>
            <a:lvl5pPr marL="1370546" indent="0" algn="ctr">
              <a:buNone/>
              <a:defRPr sz="1200"/>
            </a:lvl5pPr>
            <a:lvl6pPr marL="1713197" indent="0" algn="ctr">
              <a:buNone/>
              <a:defRPr sz="1200"/>
            </a:lvl6pPr>
            <a:lvl7pPr marL="2055818" indent="0" algn="ctr">
              <a:buNone/>
              <a:defRPr sz="1200"/>
            </a:lvl7pPr>
            <a:lvl8pPr marL="2398440" indent="0" algn="ctr">
              <a:buNone/>
              <a:defRPr sz="1200"/>
            </a:lvl8pPr>
            <a:lvl9pPr marL="2741063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83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07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5022" y="31229"/>
            <a:ext cx="1166259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F113EEB6-E29F-47E8-B54A-8496523BBCE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6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3DC16443-3747-41C5-B453-4B41B4B1C871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pic>
        <p:nvPicPr>
          <p:cNvPr id="13" name="Image 5">
            <a:extLst>
              <a:ext uri="{FF2B5EF4-FFF2-40B4-BE49-F238E27FC236}">
                <a16:creationId xmlns:a16="http://schemas.microsoft.com/office/drawing/2014/main" id="{E52AC364-311C-4359-ABF3-7AA0243E87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504" y="63583"/>
            <a:ext cx="641179" cy="545006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C0124A4-D024-4024-9440-E1117FA58ADB}"/>
              </a:ext>
            </a:extLst>
          </p:cNvPr>
          <p:cNvCxnSpPr>
            <a:cxnSpLocks/>
          </p:cNvCxnSpPr>
          <p:nvPr userDrawn="1"/>
        </p:nvCxnSpPr>
        <p:spPr>
          <a:xfrm>
            <a:off x="415485" y="814983"/>
            <a:ext cx="1886523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3">
            <a:extLst>
              <a:ext uri="{FF2B5EF4-FFF2-40B4-BE49-F238E27FC236}">
                <a16:creationId xmlns:a16="http://schemas.microsoft.com/office/drawing/2014/main" id="{05F085EA-7825-4EA9-9B33-FA19DBBC98F6}"/>
              </a:ext>
            </a:extLst>
          </p:cNvPr>
          <p:cNvCxnSpPr>
            <a:cxnSpLocks/>
          </p:cNvCxnSpPr>
          <p:nvPr userDrawn="1"/>
        </p:nvCxnSpPr>
        <p:spPr>
          <a:xfrm>
            <a:off x="2786818" y="814983"/>
            <a:ext cx="5941130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69248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37564654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84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8484394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969818" y="148625"/>
            <a:ext cx="7758702" cy="292388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4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200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34E139E4-4505-4B60-9765-33A13DAEEDC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F2F81A75-EA02-4E30-BA73-0B6AC35EBC3B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2" name="BottomLine">
            <a:extLst>
              <a:ext uri="{FF2B5EF4-FFF2-40B4-BE49-F238E27FC236}">
                <a16:creationId xmlns:a16="http://schemas.microsoft.com/office/drawing/2014/main" id="{B82BE116-6441-42BD-8B19-AA668033CE6A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416052" y="4840327"/>
            <a:ext cx="831189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5">
            <a:extLst>
              <a:ext uri="{FF2B5EF4-FFF2-40B4-BE49-F238E27FC236}">
                <a16:creationId xmlns:a16="http://schemas.microsoft.com/office/drawing/2014/main" id="{1F5A5DB6-577E-405B-A76E-E7FAC8D0D0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l="8428"/>
          <a:stretch/>
        </p:blipFill>
        <p:spPr>
          <a:xfrm>
            <a:off x="415483" y="63583"/>
            <a:ext cx="641179" cy="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0999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5337620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08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8484394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4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200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AA6609C0-956C-440C-924D-509B5BDA223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F0CF493B-DE45-49A5-B1E2-2572082EAE08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pic>
        <p:nvPicPr>
          <p:cNvPr id="10" name="Image 12">
            <a:extLst>
              <a:ext uri="{FF2B5EF4-FFF2-40B4-BE49-F238E27FC236}">
                <a16:creationId xmlns:a16="http://schemas.microsoft.com/office/drawing/2014/main" id="{2D2BCE37-C639-47E8-ADFE-A0A1454E53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416052" y="134305"/>
            <a:ext cx="468188" cy="31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7502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8065666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31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16052" y="4876254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pic>
        <p:nvPicPr>
          <p:cNvPr id="5" name="Image 8">
            <a:extLst>
              <a:ext uri="{FF2B5EF4-FFF2-40B4-BE49-F238E27FC236}">
                <a16:creationId xmlns:a16="http://schemas.microsoft.com/office/drawing/2014/main" id="{8849DF3C-3E9F-4046-B785-C223FD7E1B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507206" y="146614"/>
            <a:ext cx="2986544" cy="255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1016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62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D9719820-ACB0-4B19-A28C-68A860505998}" type="datetime1">
              <a:rPr lang="fr-FR" cap="all" smtClean="0">
                <a:solidFill>
                  <a:prstClr val="black"/>
                </a:solidFill>
              </a:rPr>
              <a:t>07/12/2021</a:t>
            </a:fld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90"/>
            <a:ext cx="8424614" cy="242951"/>
          </a:xfrm>
        </p:spPr>
        <p:txBody>
          <a:bodyPr/>
          <a:lstStyle>
            <a:lvl1pPr marL="9525" indent="8566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760" indent="-143909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4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5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20386326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40"/>
            <a:ext cx="2520000" cy="2880320"/>
          </a:xfrm>
        </p:spPr>
        <p:txBody>
          <a:bodyPr/>
          <a:lstStyle>
            <a:lvl1pPr marL="143909" indent="-143909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760" indent="-143909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3909" indent="-143909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760" indent="-143909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3909" indent="-143909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760" indent="-143909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76" y="4797662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83375FD8-26D2-48E8-A774-10B670E10D4B}" type="datetime1">
              <a:rPr lang="fr-FR" cap="all" smtClean="0">
                <a:solidFill>
                  <a:prstClr val="black"/>
                </a:solidFill>
              </a:rPr>
              <a:t>07/12/2021</a:t>
            </a:fld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67" y="682802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4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5630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76" y="4797662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E1657C90-FFDF-46B0-9F49-3E3E2222A84A}" type="datetime1">
              <a:rPr lang="fr-FR" cap="all" smtClean="0">
                <a:solidFill>
                  <a:prstClr val="black"/>
                </a:solidFill>
              </a:rPr>
              <a:t>07/12/2021</a:t>
            </a:fld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4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248690"/>
            <a:ext cx="8424614" cy="242951"/>
          </a:xfrm>
        </p:spPr>
        <p:txBody>
          <a:bodyPr/>
          <a:lstStyle>
            <a:lvl1pPr marL="0" indent="95162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760" indent="-143909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67" y="682802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9" y="1707655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08867888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76" y="4797662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456ADC05-2118-48ED-B210-A6792A61916F}" type="datetime1">
              <a:rPr lang="fr-FR" cap="all" smtClean="0">
                <a:solidFill>
                  <a:prstClr val="black"/>
                </a:solidFill>
              </a:rPr>
              <a:t>07/12/2021</a:t>
            </a:fld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90"/>
            <a:ext cx="8424614" cy="242951"/>
          </a:xfrm>
        </p:spPr>
        <p:txBody>
          <a:bodyPr/>
          <a:lstStyle>
            <a:lvl1pPr marL="0" indent="95162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760" indent="-143909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67" y="682802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4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5"/>
            <a:ext cx="5616624" cy="288032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40597048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76" y="4797662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680B5EBD-7B64-46F0-9585-82619F19CEE1}" type="datetime1">
              <a:rPr lang="fr-FR" cap="all" smtClean="0">
                <a:solidFill>
                  <a:prstClr val="black"/>
                </a:solidFill>
              </a:rPr>
              <a:t>07/12/2021</a:t>
            </a:fld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90"/>
            <a:ext cx="8424614" cy="242951"/>
          </a:xfrm>
        </p:spPr>
        <p:txBody>
          <a:bodyPr/>
          <a:lstStyle>
            <a:lvl1pPr marL="0" indent="95162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760" indent="-143909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67" y="682802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4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707667"/>
            <a:ext cx="5761038" cy="2879725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166849677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52000" y="252000"/>
            <a:ext cx="1440000" cy="144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00" b="1" cap="all" baseline="0"/>
            </a:lvl1pPr>
            <a:lvl2pPr marL="92015" indent="0">
              <a:spcBef>
                <a:spcPts val="500"/>
              </a:spcBef>
              <a:spcAft>
                <a:spcPts val="0"/>
              </a:spcAft>
              <a:buNone/>
              <a:tabLst/>
              <a:defRPr sz="19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1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76" y="4797662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72EA0E47-69BF-4127-A7EA-4A97B71E69EE}" type="datetime1">
              <a:rPr lang="fr-FR" cap="all" smtClean="0">
                <a:solidFill>
                  <a:prstClr val="black"/>
                </a:solidFill>
              </a:rPr>
              <a:t>07/12/2021</a:t>
            </a:fld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067975" y="195486"/>
            <a:ext cx="4680769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B5534E2-19C3-C848-AD92-C2BA62CED4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093317" y="349802"/>
            <a:ext cx="1938692" cy="115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8102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43958"/>
          </a:xfrm>
          <a:solidFill>
            <a:schemeClr val="tx2"/>
          </a:solidFill>
        </p:spPr>
        <p:txBody>
          <a:bodyPr tIns="107919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4797662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fld id="{06E682C1-69D2-4335-8CCC-84C06421B36F}" type="datetime1">
              <a:rPr lang="fr-FR" cap="all" smtClean="0">
                <a:solidFill>
                  <a:prstClr val="white"/>
                </a:solidFill>
              </a:rPr>
              <a:t>07/12/2021</a:t>
            </a:fld>
            <a:endParaRPr lang="fr-FR" cap="all" dirty="0">
              <a:solidFill>
                <a:prstClr val="white"/>
              </a:solidFill>
            </a:endParaRP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4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97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0363062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31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07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273552" y="0"/>
            <a:ext cx="5870448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37" tIns="34289" rIns="68537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07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12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12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6052" y="2058308"/>
            <a:ext cx="2599182" cy="57708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16065" y="2744735"/>
            <a:ext cx="2599181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623" indent="0" algn="ctr">
              <a:buNone/>
              <a:defRPr sz="1500"/>
            </a:lvl2pPr>
            <a:lvl3pPr marL="685273" indent="0" algn="ctr">
              <a:buNone/>
              <a:defRPr sz="1400"/>
            </a:lvl3pPr>
            <a:lvl4pPr marL="1027910" indent="0" algn="ctr">
              <a:buNone/>
              <a:defRPr sz="1200"/>
            </a:lvl4pPr>
            <a:lvl5pPr marL="1370546" indent="0" algn="ctr">
              <a:buNone/>
              <a:defRPr sz="1200"/>
            </a:lvl5pPr>
            <a:lvl6pPr marL="1713197" indent="0" algn="ctr">
              <a:buNone/>
              <a:defRPr sz="1200"/>
            </a:lvl6pPr>
            <a:lvl7pPr marL="2055818" indent="0" algn="ctr">
              <a:buNone/>
              <a:defRPr sz="1200"/>
            </a:lvl7pPr>
            <a:lvl8pPr marL="2398440" indent="0" algn="ctr">
              <a:buNone/>
              <a:defRPr sz="1200"/>
            </a:lvl8pPr>
            <a:lvl9pPr marL="2741063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83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07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0127" y="31229"/>
            <a:ext cx="1885113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9CD56C46-4675-4259-887B-BD63BA7F927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6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275B529F-907B-40DE-A3F4-1F5E506225FB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3" name="Connecteur droit 13">
            <a:extLst>
              <a:ext uri="{FF2B5EF4-FFF2-40B4-BE49-F238E27FC236}">
                <a16:creationId xmlns:a16="http://schemas.microsoft.com/office/drawing/2014/main" id="{51A5CA2F-3D76-4B0D-A191-5D57AA93FF0A}"/>
              </a:ext>
            </a:extLst>
          </p:cNvPr>
          <p:cNvCxnSpPr>
            <a:cxnSpLocks/>
          </p:cNvCxnSpPr>
          <p:nvPr userDrawn="1"/>
        </p:nvCxnSpPr>
        <p:spPr>
          <a:xfrm>
            <a:off x="415480" y="814983"/>
            <a:ext cx="2599754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379F249-468A-4F27-8D62-08340FEA823C}"/>
              </a:ext>
            </a:extLst>
          </p:cNvPr>
          <p:cNvCxnSpPr>
            <a:cxnSpLocks/>
          </p:cNvCxnSpPr>
          <p:nvPr userDrawn="1"/>
        </p:nvCxnSpPr>
        <p:spPr>
          <a:xfrm>
            <a:off x="3500892" y="814983"/>
            <a:ext cx="5227056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Image 5">
            <a:extLst>
              <a:ext uri="{FF2B5EF4-FFF2-40B4-BE49-F238E27FC236}">
                <a16:creationId xmlns:a16="http://schemas.microsoft.com/office/drawing/2014/main" id="{269CD9B0-BF4F-4BD6-90BC-69E681722F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504" y="63583"/>
            <a:ext cx="641179" cy="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9477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B64369D8-40A5-4E45-AEDC-04714A8F13AA}" type="datetime1">
              <a:rPr lang="fr-FR" smtClean="0">
                <a:solidFill>
                  <a:prstClr val="black">
                    <a:alpha val="0"/>
                  </a:prstClr>
                </a:solidFill>
              </a:rPr>
              <a:t>07/12/2021</a:t>
            </a:fld>
            <a:endParaRPr lang="fr-FR" dirty="0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371980"/>
            <a:ext cx="3240000" cy="447947"/>
          </a:xfrm>
        </p:spPr>
        <p:txBody>
          <a:bodyPr anchor="ctr" anchorCtr="0"/>
          <a:lstStyle>
            <a:lvl1pPr algn="l">
              <a:defRPr sz="1100"/>
            </a:lvl1pPr>
          </a:lstStyle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61559" y="542059"/>
            <a:ext cx="2329060" cy="138164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360000"/>
            <a:ext cx="27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3322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2172020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20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Rectangle 5">
            <a:extLst>
              <a:ext uri="{FF2B5EF4-FFF2-40B4-BE49-F238E27FC236}">
                <a16:creationId xmlns:a16="http://schemas.microsoft.com/office/drawing/2014/main" id="{4C137221-03EE-458F-8675-457345158FDD}"/>
              </a:ext>
            </a:extLst>
          </p:cNvPr>
          <p:cNvSpPr/>
          <p:nvPr userDrawn="1"/>
        </p:nvSpPr>
        <p:spPr bwMode="auto">
          <a:xfrm>
            <a:off x="257180" y="1543053"/>
            <a:ext cx="8886825" cy="331112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1000">
              <a:solidFill>
                <a:srgbClr val="FFFFFF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</a:pPr>
            <a:endParaRPr lang="en-US" sz="33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13101" y="4497919"/>
            <a:ext cx="7295096" cy="1692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1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3956" y="3374076"/>
            <a:ext cx="7295096" cy="2308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5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3956" y="1973236"/>
            <a:ext cx="7295096" cy="5078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33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Image 8">
            <a:extLst>
              <a:ext uri="{FF2B5EF4-FFF2-40B4-BE49-F238E27FC236}">
                <a16:creationId xmlns:a16="http://schemas.microsoft.com/office/drawing/2014/main" id="{A21C3FC3-E727-45E6-B6F0-89EF4F3A53E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273550" y="244500"/>
            <a:ext cx="1511801" cy="1177128"/>
          </a:xfrm>
          <a:prstGeom prst="rect">
            <a:avLst/>
          </a:prstGeom>
        </p:spPr>
      </p:pic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BA51EBF2-75C0-4DA3-8978-FFE28E789D1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210C3FDA-29AB-4C2E-B9F0-DBBF94790B8D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1089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3734030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44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37286" y="148627"/>
            <a:ext cx="7590662" cy="288541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137286" y="449253"/>
            <a:ext cx="7590662" cy="2077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0" dirty="0"/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874068"/>
            <a:ext cx="545839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/>
            <a:r>
              <a:rPr lang="en-US" dirty="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137285" y="31200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E717AE98-9C20-485D-AAB2-4384AD4AE6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99137A26-9B22-403C-B02D-D5D6E6E28E0A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7206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3577132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68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79922"/>
            <a:ext cx="2859786" cy="52120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4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132527" y="31200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C9716002-B3F6-44A8-92E2-E6286449F3A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A9602956-53A6-498F-AD54-D2A2FA237BFD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8805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6291603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92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2283212"/>
            <a:ext cx="3799332" cy="577081"/>
          </a:xfrm>
          <a:prstGeom prst="rect">
            <a:avLst/>
          </a:prstGeom>
        </p:spPr>
        <p:txBody>
          <a:bodyPr rIns="27432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4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200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0302BB65-7E34-402E-BA82-996F92D8DD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B03191CB-1CDF-428D-AAA7-8CC9510F4076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3146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4928991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6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5">
            <a:extLst>
              <a:ext uri="{FF2B5EF4-FFF2-40B4-BE49-F238E27FC236}">
                <a16:creationId xmlns:a16="http://schemas.microsoft.com/office/drawing/2014/main" id="{4184A791-6F08-4A6F-9D72-D8E56EAF463C}"/>
              </a:ext>
            </a:extLst>
          </p:cNvPr>
          <p:cNvSpPr/>
          <p:nvPr userDrawn="1"/>
        </p:nvSpPr>
        <p:spPr bwMode="auto">
          <a:xfrm>
            <a:off x="257180" y="1543053"/>
            <a:ext cx="8886825" cy="2002535"/>
          </a:xfrm>
          <a:prstGeom prst="rect">
            <a:avLst/>
          </a:prstGeom>
          <a:solidFill>
            <a:srgbClr val="0A00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1000">
              <a:solidFill>
                <a:srgbClr val="FFFFFF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</a:pPr>
            <a:endParaRPr lang="en-US" sz="33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680230"/>
            <a:ext cx="8311896" cy="507831"/>
          </a:xfrm>
        </p:spPr>
        <p:txBody>
          <a:bodyPr vert="horz" anchor="ctr">
            <a:noAutofit/>
          </a:bodyPr>
          <a:lstStyle>
            <a:lvl1pPr>
              <a:lnSpc>
                <a:spcPct val="100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en-US" sz="700" smtClean="0">
                <a:solidFill>
                  <a:srgbClr val="FFFFFF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‹N°›</a:t>
            </a:fld>
            <a:endParaRPr lang="en-US" sz="7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4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130525" y="31200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26533CC6-43D1-4148-8060-78C91267D58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bg1"/>
                </a:solidFill>
              </a:defRPr>
            </a:lvl1pPr>
          </a:lstStyle>
          <a:p>
            <a:fld id="{5B55AEF7-5454-49DA-A57C-1C2ED983BCF0}" type="datetime1">
              <a:rPr lang="fr-FR" cap="all" smtClean="0">
                <a:solidFill>
                  <a:srgbClr val="FFFFFF"/>
                </a:solidFill>
              </a:rPr>
              <a:t>07/12/2021</a:t>
            </a:fld>
            <a:endParaRPr lang="fr-FR" cap="all" dirty="0">
              <a:solidFill>
                <a:srgbClr val="FFFFFF"/>
              </a:solidFill>
            </a:endParaRPr>
          </a:p>
        </p:txBody>
      </p:sp>
      <p:cxnSp>
        <p:nvCxnSpPr>
          <p:cNvPr id="11" name="BottomLine">
            <a:extLst>
              <a:ext uri="{FF2B5EF4-FFF2-40B4-BE49-F238E27FC236}">
                <a16:creationId xmlns:a16="http://schemas.microsoft.com/office/drawing/2014/main" id="{B2C311C7-C3C4-4FD2-B608-5FAA88B42521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 bwMode="ltGray">
          <a:xfrm>
            <a:off x="416052" y="4840327"/>
            <a:ext cx="8311896" cy="0"/>
          </a:xfrm>
          <a:prstGeom prst="line">
            <a:avLst/>
          </a:prstGeom>
          <a:ln w="6350">
            <a:solidFill>
              <a:schemeClr val="bg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26726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70044989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39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</a:pPr>
            <a:endParaRPr lang="en-US" sz="26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29284" y="2667174"/>
            <a:ext cx="6885432" cy="42011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26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129284" y="3213475"/>
            <a:ext cx="6885432" cy="20774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876254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1" y="31200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724AAFB4-DB46-4A71-906C-D9C34D938D25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C7963A86-E8E2-4670-BC09-9AE7E2627C49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4026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6942531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63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2560320" y="0"/>
            <a:ext cx="6583680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6052" y="2058279"/>
            <a:ext cx="1885950" cy="57708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16052" y="2744735"/>
            <a:ext cx="188595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4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5022" y="31200"/>
            <a:ext cx="1166259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F113EEB6-E29F-47E8-B54A-8496523BBCE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40951824-5CC7-494B-BB0A-D0ADF11BCFF4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pic>
        <p:nvPicPr>
          <p:cNvPr id="13" name="Image 5">
            <a:extLst>
              <a:ext uri="{FF2B5EF4-FFF2-40B4-BE49-F238E27FC236}">
                <a16:creationId xmlns:a16="http://schemas.microsoft.com/office/drawing/2014/main" id="{E52AC364-311C-4359-ABF3-7AA0243E87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483" y="63583"/>
            <a:ext cx="641179" cy="545006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C0124A4-D024-4024-9440-E1117FA58ADB}"/>
              </a:ext>
            </a:extLst>
          </p:cNvPr>
          <p:cNvCxnSpPr>
            <a:cxnSpLocks/>
          </p:cNvCxnSpPr>
          <p:nvPr userDrawn="1"/>
        </p:nvCxnSpPr>
        <p:spPr>
          <a:xfrm>
            <a:off x="415483" y="814983"/>
            <a:ext cx="1886523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3">
            <a:extLst>
              <a:ext uri="{FF2B5EF4-FFF2-40B4-BE49-F238E27FC236}">
                <a16:creationId xmlns:a16="http://schemas.microsoft.com/office/drawing/2014/main" id="{05F085EA-7825-4EA9-9B33-FA19DBBC98F6}"/>
              </a:ext>
            </a:extLst>
          </p:cNvPr>
          <p:cNvCxnSpPr>
            <a:cxnSpLocks/>
          </p:cNvCxnSpPr>
          <p:nvPr userDrawn="1"/>
        </p:nvCxnSpPr>
        <p:spPr>
          <a:xfrm>
            <a:off x="2786818" y="814983"/>
            <a:ext cx="5941130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79482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5973283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86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273552" y="0"/>
            <a:ext cx="5870448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6052" y="2058279"/>
            <a:ext cx="2599182" cy="57708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16052" y="2744734"/>
            <a:ext cx="2599181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4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0125" y="31200"/>
            <a:ext cx="1885113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9CD56C46-4675-4259-887B-BD63BA7F927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5274C7DD-565C-4426-87DB-F8F954D11638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3" name="Connecteur droit 13">
            <a:extLst>
              <a:ext uri="{FF2B5EF4-FFF2-40B4-BE49-F238E27FC236}">
                <a16:creationId xmlns:a16="http://schemas.microsoft.com/office/drawing/2014/main" id="{51A5CA2F-3D76-4B0D-A191-5D57AA93FF0A}"/>
              </a:ext>
            </a:extLst>
          </p:cNvPr>
          <p:cNvCxnSpPr>
            <a:cxnSpLocks/>
          </p:cNvCxnSpPr>
          <p:nvPr userDrawn="1"/>
        </p:nvCxnSpPr>
        <p:spPr>
          <a:xfrm>
            <a:off x="415479" y="814983"/>
            <a:ext cx="2599754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379F249-468A-4F27-8D62-08340FEA823C}"/>
              </a:ext>
            </a:extLst>
          </p:cNvPr>
          <p:cNvCxnSpPr>
            <a:cxnSpLocks/>
          </p:cNvCxnSpPr>
          <p:nvPr userDrawn="1"/>
        </p:nvCxnSpPr>
        <p:spPr>
          <a:xfrm>
            <a:off x="3500892" y="814983"/>
            <a:ext cx="5227056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Image 5">
            <a:extLst>
              <a:ext uri="{FF2B5EF4-FFF2-40B4-BE49-F238E27FC236}">
                <a16:creationId xmlns:a16="http://schemas.microsoft.com/office/drawing/2014/main" id="{269CD9B0-BF4F-4BD6-90BC-69E681722F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483" y="63583"/>
            <a:ext cx="641179" cy="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648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8089796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10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132532" y="148627"/>
            <a:ext cx="3082439" cy="584775"/>
          </a:xfrm>
        </p:spPr>
        <p:txBody>
          <a:bodyPr vert="horz" wrap="square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1132532" y="452513"/>
            <a:ext cx="3082439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4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7B908E6E-6D8C-493D-9C1C-7BC13DD6A0D0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7B7F6521-64F3-44B7-BC74-C003BC6CE755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3" name="Connecteur droit 13">
            <a:extLst>
              <a:ext uri="{FF2B5EF4-FFF2-40B4-BE49-F238E27FC236}">
                <a16:creationId xmlns:a16="http://schemas.microsoft.com/office/drawing/2014/main" id="{67CB9D62-F0CC-4D18-A354-6518B4D5F204}"/>
              </a:ext>
            </a:extLst>
          </p:cNvPr>
          <p:cNvCxnSpPr>
            <a:cxnSpLocks/>
          </p:cNvCxnSpPr>
          <p:nvPr userDrawn="1"/>
        </p:nvCxnSpPr>
        <p:spPr>
          <a:xfrm>
            <a:off x="415484" y="814983"/>
            <a:ext cx="3799487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0DB8961-30F1-4580-9585-4140DE043FC9}"/>
              </a:ext>
            </a:extLst>
          </p:cNvPr>
          <p:cNvCxnSpPr>
            <a:cxnSpLocks/>
          </p:cNvCxnSpPr>
          <p:nvPr userDrawn="1"/>
        </p:nvCxnSpPr>
        <p:spPr>
          <a:xfrm>
            <a:off x="4929040" y="814983"/>
            <a:ext cx="3798908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1" name="Image 5">
            <a:extLst>
              <a:ext uri="{FF2B5EF4-FFF2-40B4-BE49-F238E27FC236}">
                <a16:creationId xmlns:a16="http://schemas.microsoft.com/office/drawing/2014/main" id="{57E945B2-5CD1-4D0C-9583-2B6EA919A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483" y="63583"/>
            <a:ext cx="641179" cy="545006"/>
          </a:xfrm>
          <a:prstGeom prst="rect">
            <a:avLst/>
          </a:prstGeom>
        </p:spPr>
      </p:pic>
      <p:sp>
        <p:nvSpPr>
          <p:cNvPr id="279" name="1. On-page tracker">
            <a:extLst>
              <a:ext uri="{FF2B5EF4-FFF2-40B4-BE49-F238E27FC236}">
                <a16:creationId xmlns:a16="http://schemas.microsoft.com/office/drawing/2014/main" id="{969467FC-6A4F-473A-8D1E-E32AF25B2A4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0121" y="31200"/>
            <a:ext cx="3099860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30761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1661090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31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07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37" tIns="34289" rIns="68537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07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12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12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132559" y="148627"/>
            <a:ext cx="3082439" cy="584775"/>
          </a:xfrm>
        </p:spPr>
        <p:txBody>
          <a:bodyPr vert="horz" wrap="square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1132559" y="452513"/>
            <a:ext cx="3082439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641" indent="0" algn="ctr">
              <a:buNone/>
              <a:defRPr sz="1500"/>
            </a:lvl2pPr>
            <a:lvl3pPr marL="685307" indent="0" algn="ctr">
              <a:buNone/>
              <a:defRPr sz="1400"/>
            </a:lvl3pPr>
            <a:lvl4pPr marL="1027961" indent="0" algn="ctr">
              <a:buNone/>
              <a:defRPr sz="1200"/>
            </a:lvl4pPr>
            <a:lvl5pPr marL="1370614" indent="0" algn="ctr">
              <a:buNone/>
              <a:defRPr sz="1200"/>
            </a:lvl5pPr>
            <a:lvl6pPr marL="1713281" indent="0" algn="ctr">
              <a:buNone/>
              <a:defRPr sz="1200"/>
            </a:lvl6pPr>
            <a:lvl7pPr marL="2055920" indent="0" algn="ctr">
              <a:buNone/>
              <a:defRPr sz="1200"/>
            </a:lvl7pPr>
            <a:lvl8pPr marL="2398560" indent="0" algn="ctr">
              <a:buNone/>
              <a:defRPr sz="1200"/>
            </a:lvl8pPr>
            <a:lvl9pPr marL="2741201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83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07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7B908E6E-6D8C-493D-9C1C-7BC13DD6A0D0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6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2990D00A-64BD-45FE-81CF-3C3602312D11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3" name="Connecteur droit 13">
            <a:extLst>
              <a:ext uri="{FF2B5EF4-FFF2-40B4-BE49-F238E27FC236}">
                <a16:creationId xmlns:a16="http://schemas.microsoft.com/office/drawing/2014/main" id="{67CB9D62-F0CC-4D18-A354-6518B4D5F204}"/>
              </a:ext>
            </a:extLst>
          </p:cNvPr>
          <p:cNvCxnSpPr>
            <a:cxnSpLocks/>
          </p:cNvCxnSpPr>
          <p:nvPr userDrawn="1"/>
        </p:nvCxnSpPr>
        <p:spPr>
          <a:xfrm>
            <a:off x="415499" y="814983"/>
            <a:ext cx="3799487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0DB8961-30F1-4580-9585-4140DE043FC9}"/>
              </a:ext>
            </a:extLst>
          </p:cNvPr>
          <p:cNvCxnSpPr>
            <a:cxnSpLocks/>
          </p:cNvCxnSpPr>
          <p:nvPr userDrawn="1"/>
        </p:nvCxnSpPr>
        <p:spPr>
          <a:xfrm>
            <a:off x="4929040" y="814983"/>
            <a:ext cx="3798908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1" name="Image 5">
            <a:extLst>
              <a:ext uri="{FF2B5EF4-FFF2-40B4-BE49-F238E27FC236}">
                <a16:creationId xmlns:a16="http://schemas.microsoft.com/office/drawing/2014/main" id="{57E945B2-5CD1-4D0C-9583-2B6EA919A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504" y="63583"/>
            <a:ext cx="641179" cy="545006"/>
          </a:xfrm>
          <a:prstGeom prst="rect">
            <a:avLst/>
          </a:prstGeom>
        </p:spPr>
      </p:pic>
      <p:sp>
        <p:nvSpPr>
          <p:cNvPr id="279" name="1. On-page tracker">
            <a:extLst>
              <a:ext uri="{FF2B5EF4-FFF2-40B4-BE49-F238E27FC236}">
                <a16:creationId xmlns:a16="http://schemas.microsoft.com/office/drawing/2014/main" id="{969467FC-6A4F-473A-8D1E-E32AF25B2A4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0122" y="31229"/>
            <a:ext cx="3099860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93013614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9685133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34"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30127" y="148625"/>
            <a:ext cx="4512988" cy="292388"/>
          </a:xfrm>
        </p:spPr>
        <p:txBody>
          <a:bodyPr vert="horz" wrap="square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5872734" y="0"/>
            <a:ext cx="3271266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1130127" y="453340"/>
            <a:ext cx="4512988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6" y="4876254"/>
            <a:ext cx="5225797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0131" y="31200"/>
            <a:ext cx="2704807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6D4920F1-BF31-41CE-BE56-E587A0A4E18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1C5D6271-B353-4DDC-9B7E-CFE75DB7D626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3" name="Connecteur droit 13">
            <a:extLst>
              <a:ext uri="{FF2B5EF4-FFF2-40B4-BE49-F238E27FC236}">
                <a16:creationId xmlns:a16="http://schemas.microsoft.com/office/drawing/2014/main" id="{A42BBDC9-153F-409F-B470-F5728D2F5423}"/>
              </a:ext>
            </a:extLst>
          </p:cNvPr>
          <p:cNvCxnSpPr>
            <a:cxnSpLocks/>
          </p:cNvCxnSpPr>
          <p:nvPr userDrawn="1"/>
        </p:nvCxnSpPr>
        <p:spPr>
          <a:xfrm>
            <a:off x="415483" y="814983"/>
            <a:ext cx="5226369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5F407A3-15EF-4600-8CF0-99A9343411AF}"/>
              </a:ext>
            </a:extLst>
          </p:cNvPr>
          <p:cNvCxnSpPr>
            <a:cxnSpLocks/>
          </p:cNvCxnSpPr>
          <p:nvPr userDrawn="1"/>
        </p:nvCxnSpPr>
        <p:spPr>
          <a:xfrm>
            <a:off x="6128650" y="814983"/>
            <a:ext cx="2599303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Image 5">
            <a:extLst>
              <a:ext uri="{FF2B5EF4-FFF2-40B4-BE49-F238E27FC236}">
                <a16:creationId xmlns:a16="http://schemas.microsoft.com/office/drawing/2014/main" id="{942FA6C5-2AE0-412B-9F54-0F3D4831A7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483" y="63583"/>
            <a:ext cx="641179" cy="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0757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5725413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58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586062" y="0"/>
            <a:ext cx="2557938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130127" y="148625"/>
            <a:ext cx="5363542" cy="292388"/>
          </a:xfrm>
        </p:spPr>
        <p:txBody>
          <a:bodyPr vert="horz" wrap="square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1130127" y="447972"/>
            <a:ext cx="5363542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4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>
              <a:spcBef>
                <a:spcPts val="225"/>
              </a:spcBef>
              <a:spcAft>
                <a:spcPts val="225"/>
              </a:spcAft>
              <a:defRPr/>
            </a:pPr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9622" y="31200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BDE6C0AD-0CC7-4AF8-908D-C431E96E8B85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52CC6044-DAD9-4503-AAD5-F48769BB8C90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3" name="Connecteur droit 13">
            <a:extLst>
              <a:ext uri="{FF2B5EF4-FFF2-40B4-BE49-F238E27FC236}">
                <a16:creationId xmlns:a16="http://schemas.microsoft.com/office/drawing/2014/main" id="{B0FF1584-BE3C-4912-B2F3-169496925416}"/>
              </a:ext>
            </a:extLst>
          </p:cNvPr>
          <p:cNvCxnSpPr>
            <a:cxnSpLocks/>
          </p:cNvCxnSpPr>
          <p:nvPr userDrawn="1"/>
        </p:nvCxnSpPr>
        <p:spPr>
          <a:xfrm>
            <a:off x="415479" y="814983"/>
            <a:ext cx="5941710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A0FFB41-41EE-4D0F-A1BE-22A535986E9E}"/>
              </a:ext>
            </a:extLst>
          </p:cNvPr>
          <p:cNvCxnSpPr>
            <a:cxnSpLocks/>
          </p:cNvCxnSpPr>
          <p:nvPr userDrawn="1"/>
        </p:nvCxnSpPr>
        <p:spPr>
          <a:xfrm>
            <a:off x="6897436" y="814983"/>
            <a:ext cx="1830517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Image 5">
            <a:extLst>
              <a:ext uri="{FF2B5EF4-FFF2-40B4-BE49-F238E27FC236}">
                <a16:creationId xmlns:a16="http://schemas.microsoft.com/office/drawing/2014/main" id="{87EEDA00-1746-4932-8BC1-46F667836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483" y="63583"/>
            <a:ext cx="641179" cy="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3436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3446137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82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8484394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969818" y="148625"/>
            <a:ext cx="7758702" cy="292388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4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200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34E139E4-4505-4B60-9765-33A13DAEEDC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ABF54E59-E24F-4386-87CC-39B2BD7E736F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2" name="BottomLine">
            <a:extLst>
              <a:ext uri="{FF2B5EF4-FFF2-40B4-BE49-F238E27FC236}">
                <a16:creationId xmlns:a16="http://schemas.microsoft.com/office/drawing/2014/main" id="{B82BE116-6441-42BD-8B19-AA668033CE6A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416052" y="4840327"/>
            <a:ext cx="831189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5">
            <a:extLst>
              <a:ext uri="{FF2B5EF4-FFF2-40B4-BE49-F238E27FC236}">
                <a16:creationId xmlns:a16="http://schemas.microsoft.com/office/drawing/2014/main" id="{1F5A5DB6-577E-405B-A76E-E7FAC8D0D0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l="8428"/>
          <a:stretch/>
        </p:blipFill>
        <p:spPr>
          <a:xfrm>
            <a:off x="415483" y="63583"/>
            <a:ext cx="641179" cy="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5420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1691945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06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8484394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4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200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AA6609C0-956C-440C-924D-509B5BDA223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F34545E0-6F41-4302-AAE0-D9153FCD4993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pic>
        <p:nvPicPr>
          <p:cNvPr id="10" name="Image 12">
            <a:extLst>
              <a:ext uri="{FF2B5EF4-FFF2-40B4-BE49-F238E27FC236}">
                <a16:creationId xmlns:a16="http://schemas.microsoft.com/office/drawing/2014/main" id="{2D2BCE37-C639-47E8-ADFE-A0A1454E53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416052" y="134305"/>
            <a:ext cx="468188" cy="31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6390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2991766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29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16052" y="4876254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pic>
        <p:nvPicPr>
          <p:cNvPr id="5" name="Image 8">
            <a:extLst>
              <a:ext uri="{FF2B5EF4-FFF2-40B4-BE49-F238E27FC236}">
                <a16:creationId xmlns:a16="http://schemas.microsoft.com/office/drawing/2014/main" id="{8849DF3C-3E9F-4046-B785-C223FD7E1B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507206" y="146614"/>
            <a:ext cx="2986544" cy="255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5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40"/>
            <a:ext cx="2520000" cy="2880320"/>
          </a:xfrm>
        </p:spPr>
        <p:txBody>
          <a:bodyPr/>
          <a:lstStyle>
            <a:lvl1pPr marL="143909" indent="-143909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760" indent="-143909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3909" indent="-143909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760" indent="-143909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3909" indent="-143909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760" indent="-143909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77" y="4797663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AA7737C5-46A9-43DB-A23C-F9CD10285ADE}" type="datetime1">
              <a:rPr lang="fr-FR" cap="all" smtClean="0"/>
              <a:t>07/12/2021</a:t>
            </a:fld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70" y="682802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6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8137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6038245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"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31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07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30127" y="148627"/>
            <a:ext cx="4512988" cy="292388"/>
          </a:xfrm>
        </p:spPr>
        <p:txBody>
          <a:bodyPr vert="horz" wrap="square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5872734" y="0"/>
            <a:ext cx="3271266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37" tIns="34289" rIns="68537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07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12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12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1130127" y="453341"/>
            <a:ext cx="4512988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641" indent="0" algn="ctr">
              <a:buNone/>
              <a:defRPr sz="1500"/>
            </a:lvl2pPr>
            <a:lvl3pPr marL="685307" indent="0" algn="ctr">
              <a:buNone/>
              <a:defRPr sz="1400"/>
            </a:lvl3pPr>
            <a:lvl4pPr marL="1027961" indent="0" algn="ctr">
              <a:buNone/>
              <a:defRPr sz="1200"/>
            </a:lvl4pPr>
            <a:lvl5pPr marL="1370614" indent="0" algn="ctr">
              <a:buNone/>
              <a:defRPr sz="1200"/>
            </a:lvl5pPr>
            <a:lvl6pPr marL="1713281" indent="0" algn="ctr">
              <a:buNone/>
              <a:defRPr sz="1200"/>
            </a:lvl6pPr>
            <a:lvl7pPr marL="2055920" indent="0" algn="ctr">
              <a:buNone/>
              <a:defRPr sz="1200"/>
            </a:lvl7pPr>
            <a:lvl8pPr marL="2398560" indent="0" algn="ctr">
              <a:buNone/>
              <a:defRPr sz="1200"/>
            </a:lvl8pPr>
            <a:lvl9pPr marL="2741201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66" y="4876283"/>
            <a:ext cx="5225797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07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0145" y="31229"/>
            <a:ext cx="2704807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6D4920F1-BF31-41CE-BE56-E587A0A4E18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6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A654DAA6-2B36-4AA7-AC67-90F92F6CA746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3" name="Connecteur droit 13">
            <a:extLst>
              <a:ext uri="{FF2B5EF4-FFF2-40B4-BE49-F238E27FC236}">
                <a16:creationId xmlns:a16="http://schemas.microsoft.com/office/drawing/2014/main" id="{A42BBDC9-153F-409F-B470-F5728D2F5423}"/>
              </a:ext>
            </a:extLst>
          </p:cNvPr>
          <p:cNvCxnSpPr>
            <a:cxnSpLocks/>
          </p:cNvCxnSpPr>
          <p:nvPr userDrawn="1"/>
        </p:nvCxnSpPr>
        <p:spPr>
          <a:xfrm>
            <a:off x="415485" y="814983"/>
            <a:ext cx="5226369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5F407A3-15EF-4600-8CF0-99A9343411AF}"/>
              </a:ext>
            </a:extLst>
          </p:cNvPr>
          <p:cNvCxnSpPr>
            <a:cxnSpLocks/>
          </p:cNvCxnSpPr>
          <p:nvPr userDrawn="1"/>
        </p:nvCxnSpPr>
        <p:spPr>
          <a:xfrm>
            <a:off x="6128679" y="814983"/>
            <a:ext cx="2599303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Image 5">
            <a:extLst>
              <a:ext uri="{FF2B5EF4-FFF2-40B4-BE49-F238E27FC236}">
                <a16:creationId xmlns:a16="http://schemas.microsoft.com/office/drawing/2014/main" id="{942FA6C5-2AE0-412B-9F54-0F3D4831A7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504" y="63583"/>
            <a:ext cx="641179" cy="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4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1493176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5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31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07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586062" y="0"/>
            <a:ext cx="2557938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37" tIns="34289" rIns="68537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07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12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12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130127" y="148627"/>
            <a:ext cx="5363542" cy="292388"/>
          </a:xfrm>
        </p:spPr>
        <p:txBody>
          <a:bodyPr vert="horz" wrap="square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1130127" y="447974"/>
            <a:ext cx="5363542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641" indent="0" algn="ctr">
              <a:buNone/>
              <a:defRPr sz="1500"/>
            </a:lvl2pPr>
            <a:lvl3pPr marL="685307" indent="0" algn="ctr">
              <a:buNone/>
              <a:defRPr sz="1400"/>
            </a:lvl3pPr>
            <a:lvl4pPr marL="1027961" indent="0" algn="ctr">
              <a:buNone/>
              <a:defRPr sz="1200"/>
            </a:lvl4pPr>
            <a:lvl5pPr marL="1370614" indent="0" algn="ctr">
              <a:buNone/>
              <a:defRPr sz="1200"/>
            </a:lvl5pPr>
            <a:lvl6pPr marL="1713281" indent="0" algn="ctr">
              <a:buNone/>
              <a:defRPr sz="1200"/>
            </a:lvl6pPr>
            <a:lvl7pPr marL="2055920" indent="0" algn="ctr">
              <a:buNone/>
              <a:defRPr sz="1200"/>
            </a:lvl7pPr>
            <a:lvl8pPr marL="2398560" indent="0" algn="ctr">
              <a:buNone/>
              <a:defRPr sz="1200"/>
            </a:lvl8pPr>
            <a:lvl9pPr marL="2741201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83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07">
              <a:spcBef>
                <a:spcPts val="225"/>
              </a:spcBef>
              <a:spcAft>
                <a:spcPts val="225"/>
              </a:spcAft>
              <a:defRPr/>
            </a:pPr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9623" y="31229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BDE6C0AD-0CC7-4AF8-908D-C431E96E8B85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6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C6BA2BD8-2D70-4F35-B23F-9A3AEF3E97AF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3" name="Connecteur droit 13">
            <a:extLst>
              <a:ext uri="{FF2B5EF4-FFF2-40B4-BE49-F238E27FC236}">
                <a16:creationId xmlns:a16="http://schemas.microsoft.com/office/drawing/2014/main" id="{B0FF1584-BE3C-4912-B2F3-169496925416}"/>
              </a:ext>
            </a:extLst>
          </p:cNvPr>
          <p:cNvCxnSpPr>
            <a:cxnSpLocks/>
          </p:cNvCxnSpPr>
          <p:nvPr userDrawn="1"/>
        </p:nvCxnSpPr>
        <p:spPr>
          <a:xfrm>
            <a:off x="415479" y="814983"/>
            <a:ext cx="5941710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A0FFB41-41EE-4D0F-A1BE-22A535986E9E}"/>
              </a:ext>
            </a:extLst>
          </p:cNvPr>
          <p:cNvCxnSpPr>
            <a:cxnSpLocks/>
          </p:cNvCxnSpPr>
          <p:nvPr userDrawn="1"/>
        </p:nvCxnSpPr>
        <p:spPr>
          <a:xfrm>
            <a:off x="6897465" y="814983"/>
            <a:ext cx="1830517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Image 5">
            <a:extLst>
              <a:ext uri="{FF2B5EF4-FFF2-40B4-BE49-F238E27FC236}">
                <a16:creationId xmlns:a16="http://schemas.microsoft.com/office/drawing/2014/main" id="{87EEDA00-1746-4932-8BC1-46F667836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504" y="63583"/>
            <a:ext cx="641179" cy="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90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7396101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9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31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07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12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12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969818" y="148627"/>
            <a:ext cx="7758702" cy="292388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83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07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3" y="31229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34E139E4-4505-4B60-9765-33A13DAEEDC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6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9B6D8844-D8A0-47A9-8306-58BA9E57067D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2" name="BottomLine">
            <a:extLst>
              <a:ext uri="{FF2B5EF4-FFF2-40B4-BE49-F238E27FC236}">
                <a16:creationId xmlns:a16="http://schemas.microsoft.com/office/drawing/2014/main" id="{B82BE116-6441-42BD-8B19-AA668033CE6A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416052" y="4840327"/>
            <a:ext cx="831189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5">
            <a:extLst>
              <a:ext uri="{FF2B5EF4-FFF2-40B4-BE49-F238E27FC236}">
                <a16:creationId xmlns:a16="http://schemas.microsoft.com/office/drawing/2014/main" id="{1F5A5DB6-577E-405B-A76E-E7FAC8D0D0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l="8428"/>
          <a:stretch/>
        </p:blipFill>
        <p:spPr>
          <a:xfrm>
            <a:off x="415504" y="63583"/>
            <a:ext cx="641179" cy="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93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5875139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3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12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12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83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07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3" y="31229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AA6609C0-956C-440C-924D-509B5BDA223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6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33546CB9-7C10-49F1-836B-2509FFCC074D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pic>
        <p:nvPicPr>
          <p:cNvPr id="10" name="Image 12">
            <a:extLst>
              <a:ext uri="{FF2B5EF4-FFF2-40B4-BE49-F238E27FC236}">
                <a16:creationId xmlns:a16="http://schemas.microsoft.com/office/drawing/2014/main" id="{2D2BCE37-C639-47E8-ADFE-A0A1454E53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416053" y="134334"/>
            <a:ext cx="468188" cy="31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2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1765418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6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16052" y="4876283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07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pic>
        <p:nvPicPr>
          <p:cNvPr id="5" name="Image 8">
            <a:extLst>
              <a:ext uri="{FF2B5EF4-FFF2-40B4-BE49-F238E27FC236}">
                <a16:creationId xmlns:a16="http://schemas.microsoft.com/office/drawing/2014/main" id="{8849DF3C-3E9F-4046-B785-C223FD7E1B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507208" y="146614"/>
            <a:ext cx="2986544" cy="255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94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4014012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0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31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07">
              <a:spcBef>
                <a:spcPct val="0"/>
              </a:spcBef>
              <a:spcAft>
                <a:spcPct val="0"/>
              </a:spcAft>
            </a:pPr>
            <a:endParaRPr lang="fr-FR" sz="1900" b="1" dirty="0" err="1">
              <a:solidFill>
                <a:srgbClr val="FFFFFF"/>
              </a:solidFill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9160"/>
            <a:ext cx="8311896" cy="2923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663564"/>
            <a:ext cx="8311896" cy="207749"/>
          </a:xfrm>
        </p:spPr>
        <p:txBody>
          <a:bodyPr wrap="square">
            <a:no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641" indent="0" algn="ctr">
              <a:buNone/>
              <a:defRPr sz="1500"/>
            </a:lvl2pPr>
            <a:lvl3pPr marL="685307" indent="0" algn="ctr">
              <a:buNone/>
              <a:defRPr sz="1400"/>
            </a:lvl3pPr>
            <a:lvl4pPr marL="1027961" indent="0" algn="ctr">
              <a:buNone/>
              <a:defRPr sz="1200"/>
            </a:lvl4pPr>
            <a:lvl5pPr marL="1370614" indent="0" algn="ctr">
              <a:buNone/>
              <a:defRPr sz="1200"/>
            </a:lvl5pPr>
            <a:lvl6pPr marL="1713281" indent="0" algn="ctr">
              <a:buNone/>
              <a:defRPr sz="1200"/>
            </a:lvl6pPr>
            <a:lvl7pPr marL="2055920" indent="0" algn="ctr">
              <a:buNone/>
              <a:defRPr sz="1200"/>
            </a:lvl7pPr>
            <a:lvl8pPr marL="2398560" indent="0" algn="ctr">
              <a:buNone/>
              <a:defRPr sz="1200"/>
            </a:lvl8pPr>
            <a:lvl9pPr marL="274120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12">
              <a:defRPr/>
            </a:pPr>
            <a:fld id="{4ABDCABE-3F10-B64C-92F1-862014417034}" type="slidenum">
              <a:rPr lang="fr-FR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12">
                <a:defRPr/>
              </a:pPr>
              <a:t>‹N°›</a:t>
            </a:fld>
            <a:endParaRPr lang="fr-FR" sz="7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876283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fr-FR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07"/>
            <a:r>
              <a:rPr sz="600">
                <a:solidFill>
                  <a:srgbClr val="000000"/>
                </a:solidFill>
              </a:rPr>
              <a:t>Source : …</a:t>
            </a:r>
          </a:p>
        </p:txBody>
      </p:sp>
      <p:sp>
        <p:nvSpPr>
          <p:cNvPr id="5" name="1. On-page tracker">
            <a:extLst>
              <a:ext uri="{FF2B5EF4-FFF2-40B4-BE49-F238E27FC236}">
                <a16:creationId xmlns:a16="http://schemas.microsoft.com/office/drawing/2014/main" id="{D81DE886-1792-49FB-BC74-725B951DC1FE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5367528" y="67016"/>
            <a:ext cx="3360420" cy="92333"/>
          </a:xfrm>
        </p:spPr>
        <p:txBody>
          <a:bodyPr anchor="ctr" anchorCtr="0">
            <a:spAutoFit/>
          </a:bodyPr>
          <a:lstStyle>
            <a:lvl1pPr algn="r">
              <a:defRPr sz="600">
                <a:latin typeface="+mn-lt"/>
              </a:defRPr>
            </a:lvl1pPr>
          </a:lstStyle>
          <a:p>
            <a:pPr lvl="0"/>
            <a:r>
              <a:rPr lang="fr-FR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995282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1596389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9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Rectangle 5">
            <a:extLst>
              <a:ext uri="{FF2B5EF4-FFF2-40B4-BE49-F238E27FC236}">
                <a16:creationId xmlns:a16="http://schemas.microsoft.com/office/drawing/2014/main" id="{4C137221-03EE-458F-8675-457345158FDD}"/>
              </a:ext>
            </a:extLst>
          </p:cNvPr>
          <p:cNvSpPr/>
          <p:nvPr userDrawn="1"/>
        </p:nvSpPr>
        <p:spPr bwMode="auto">
          <a:xfrm>
            <a:off x="257181" y="1543062"/>
            <a:ext cx="8886825" cy="331112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38" tIns="34289" rIns="68538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24">
              <a:defRPr/>
            </a:pPr>
            <a:endParaRPr lang="fr-FR" sz="1000">
              <a:solidFill>
                <a:srgbClr val="FFFFFF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3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24">
              <a:spcBef>
                <a:spcPts val="225"/>
              </a:spcBef>
              <a:spcAft>
                <a:spcPts val="225"/>
              </a:spcAft>
            </a:pPr>
            <a:endParaRPr lang="en-US" sz="33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13101" y="4497919"/>
            <a:ext cx="7295096" cy="1692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1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3956" y="3374104"/>
            <a:ext cx="7295096" cy="2308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5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3956" y="1973236"/>
            <a:ext cx="7295096" cy="5078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33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Image 8">
            <a:extLst>
              <a:ext uri="{FF2B5EF4-FFF2-40B4-BE49-F238E27FC236}">
                <a16:creationId xmlns:a16="http://schemas.microsoft.com/office/drawing/2014/main" id="{A21C3FC3-E727-45E6-B6F0-89EF4F3A53E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273572" y="244500"/>
            <a:ext cx="1511801" cy="1177128"/>
          </a:xfrm>
          <a:prstGeom prst="rect">
            <a:avLst/>
          </a:prstGeom>
        </p:spPr>
      </p:pic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BA51EBF2-75C0-4DA3-8978-FFE28E789D1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6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4AD000B9-5405-4B01-8015-235FAE6EB0FD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94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7813528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3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3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24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37286" y="148655"/>
            <a:ext cx="7590662" cy="288541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137286" y="449281"/>
            <a:ext cx="7590662" cy="2077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0" dirty="0"/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24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24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874096"/>
            <a:ext cx="545839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24"/>
            <a:r>
              <a:rPr lang="en-US" dirty="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137286" y="3122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E717AE98-9C20-485D-AAB2-4384AD4AE6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6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82325C93-749E-45D9-B794-F4A2FBFECBE1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769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410896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7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3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24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79922"/>
            <a:ext cx="2859786" cy="52120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24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24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8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24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132528" y="3122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C9716002-B3F6-44A8-92E2-E6286449F3A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6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F45AF30C-DCF0-482C-AE49-3CB64D2BA03B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07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3291026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1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3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24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2283227"/>
            <a:ext cx="3799332" cy="577081"/>
          </a:xfrm>
          <a:prstGeom prst="rect">
            <a:avLst/>
          </a:prstGeom>
        </p:spPr>
        <p:txBody>
          <a:bodyPr rIns="274151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24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24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8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24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3" y="3122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0302BB65-7E34-402E-BA82-996F92D8DD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6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D584629D-9132-4980-96EE-2DED51C38A88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40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77" y="4797663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E1DC327B-A0D2-4A89-AE91-0F45981C1F3A}" type="datetime1">
              <a:rPr lang="fr-FR" cap="all" smtClean="0"/>
              <a:t>07/12/2021</a:t>
            </a:fld>
            <a:endParaRPr lang="fr-FR" cap="all" dirty="0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6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248690"/>
            <a:ext cx="8424614" cy="242951"/>
          </a:xfrm>
        </p:spPr>
        <p:txBody>
          <a:bodyPr/>
          <a:lstStyle>
            <a:lvl1pPr marL="0" indent="95162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760" indent="-143909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70" y="682802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32" y="1707655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6913468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85943915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5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5">
            <a:extLst>
              <a:ext uri="{FF2B5EF4-FFF2-40B4-BE49-F238E27FC236}">
                <a16:creationId xmlns:a16="http://schemas.microsoft.com/office/drawing/2014/main" id="{4184A791-6F08-4A6F-9D72-D8E56EAF463C}"/>
              </a:ext>
            </a:extLst>
          </p:cNvPr>
          <p:cNvSpPr/>
          <p:nvPr userDrawn="1"/>
        </p:nvSpPr>
        <p:spPr bwMode="auto">
          <a:xfrm>
            <a:off x="257181" y="1543074"/>
            <a:ext cx="8886825" cy="2002535"/>
          </a:xfrm>
          <a:prstGeom prst="rect">
            <a:avLst/>
          </a:prstGeom>
          <a:solidFill>
            <a:srgbClr val="0A00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38" tIns="34289" rIns="68538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24">
              <a:defRPr/>
            </a:pPr>
            <a:endParaRPr lang="fr-FR" sz="1000">
              <a:solidFill>
                <a:srgbClr val="FFFFFF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3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24">
              <a:spcBef>
                <a:spcPts val="225"/>
              </a:spcBef>
              <a:spcAft>
                <a:spcPts val="225"/>
              </a:spcAft>
            </a:pPr>
            <a:endParaRPr lang="en-US" sz="33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680230"/>
            <a:ext cx="8311896" cy="507831"/>
          </a:xfrm>
        </p:spPr>
        <p:txBody>
          <a:bodyPr vert="horz" anchor="ctr">
            <a:noAutofit/>
          </a:bodyPr>
          <a:lstStyle>
            <a:lvl1pPr>
              <a:lnSpc>
                <a:spcPct val="100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24">
              <a:defRPr/>
            </a:pPr>
            <a:fld id="{4ABDCABE-3F10-B64C-92F1-862014417034}" type="slidenum">
              <a:rPr lang="en-US" sz="700" smtClean="0">
                <a:solidFill>
                  <a:srgbClr val="FFFFFF"/>
                </a:solidFill>
                <a:cs typeface="Arial" panose="020B0604020202020204" pitchFamily="34" charset="0"/>
              </a:rPr>
              <a:pPr algn="r" defTabSz="457724">
                <a:defRPr/>
              </a:pPr>
              <a:t>‹N°›</a:t>
            </a:fld>
            <a:endParaRPr lang="en-US" sz="7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8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24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130527" y="3122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26533CC6-43D1-4148-8060-78C91267D58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6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bg1"/>
                </a:solidFill>
              </a:defRPr>
            </a:lvl1pPr>
          </a:lstStyle>
          <a:p>
            <a:fld id="{8FFAAFF4-DF37-4657-9CE3-CC7A023C7950}" type="datetime1">
              <a:rPr lang="fr-FR" cap="all" smtClean="0">
                <a:solidFill>
                  <a:srgbClr val="FFFFFF"/>
                </a:solidFill>
              </a:rPr>
              <a:t>07/12/2021</a:t>
            </a:fld>
            <a:endParaRPr lang="fr-FR" cap="all" dirty="0">
              <a:solidFill>
                <a:srgbClr val="FFFFFF"/>
              </a:solidFill>
            </a:endParaRPr>
          </a:p>
        </p:txBody>
      </p:sp>
      <p:cxnSp>
        <p:nvCxnSpPr>
          <p:cNvPr id="11" name="BottomLine">
            <a:extLst>
              <a:ext uri="{FF2B5EF4-FFF2-40B4-BE49-F238E27FC236}">
                <a16:creationId xmlns:a16="http://schemas.microsoft.com/office/drawing/2014/main" id="{B2C311C7-C3C4-4FD2-B608-5FAA88B42521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 bwMode="ltGray">
          <a:xfrm>
            <a:off x="416052" y="4840327"/>
            <a:ext cx="8311896" cy="0"/>
          </a:xfrm>
          <a:prstGeom prst="line">
            <a:avLst/>
          </a:prstGeom>
          <a:ln w="6350">
            <a:solidFill>
              <a:schemeClr val="bg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569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1994421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9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3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24">
              <a:spcBef>
                <a:spcPts val="225"/>
              </a:spcBef>
              <a:spcAft>
                <a:spcPts val="225"/>
              </a:spcAft>
            </a:pPr>
            <a:endParaRPr lang="en-US" sz="26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29284" y="2667203"/>
            <a:ext cx="6885432" cy="42011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26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129284" y="3213503"/>
            <a:ext cx="6885432" cy="20774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650" indent="0" algn="ctr">
              <a:buNone/>
              <a:defRPr sz="1500"/>
            </a:lvl2pPr>
            <a:lvl3pPr marL="685324" indent="0" algn="ctr">
              <a:buNone/>
              <a:defRPr sz="1400"/>
            </a:lvl3pPr>
            <a:lvl4pPr marL="1027986" indent="0" algn="ctr">
              <a:buNone/>
              <a:defRPr sz="1200"/>
            </a:lvl4pPr>
            <a:lvl5pPr marL="1370648" indent="0" algn="ctr">
              <a:buNone/>
              <a:defRPr sz="1200"/>
            </a:lvl5pPr>
            <a:lvl6pPr marL="1713323" indent="0" algn="ctr">
              <a:buNone/>
              <a:defRPr sz="1200"/>
            </a:lvl6pPr>
            <a:lvl7pPr marL="2055971" indent="0" algn="ctr">
              <a:buNone/>
              <a:defRPr sz="1200"/>
            </a:lvl7pPr>
            <a:lvl8pPr marL="2398620" indent="0" algn="ctr">
              <a:buNone/>
              <a:defRPr sz="1200"/>
            </a:lvl8pPr>
            <a:lvl9pPr marL="2741270" indent="0" algn="ctr">
              <a:buNone/>
              <a:defRPr sz="12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24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24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87628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24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3" y="3122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724AAFB4-DB46-4A71-906C-D9C34D938D25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6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772464A8-2840-4E3A-8B10-AF5105A6FC96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693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3930922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3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3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24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2560320" y="0"/>
            <a:ext cx="6583680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38" tIns="34289" rIns="68538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24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24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24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6052" y="2058307"/>
            <a:ext cx="1885950" cy="57708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16052" y="2744761"/>
            <a:ext cx="188595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632" indent="0" algn="ctr">
              <a:buNone/>
              <a:defRPr sz="1500"/>
            </a:lvl2pPr>
            <a:lvl3pPr marL="685290" indent="0" algn="ctr">
              <a:buNone/>
              <a:defRPr sz="1400"/>
            </a:lvl3pPr>
            <a:lvl4pPr marL="1027935" indent="0" algn="ctr">
              <a:buNone/>
              <a:defRPr sz="1200"/>
            </a:lvl4pPr>
            <a:lvl5pPr marL="1370580" indent="0" algn="ctr">
              <a:buNone/>
              <a:defRPr sz="1200"/>
            </a:lvl5pPr>
            <a:lvl6pPr marL="1713239" indent="0" algn="ctr">
              <a:buNone/>
              <a:defRPr sz="1200"/>
            </a:lvl6pPr>
            <a:lvl7pPr marL="2055869" indent="0" algn="ctr">
              <a:buNone/>
              <a:defRPr sz="1200"/>
            </a:lvl7pPr>
            <a:lvl8pPr marL="2398500" indent="0" algn="ctr">
              <a:buNone/>
              <a:defRPr sz="1200"/>
            </a:lvl8pPr>
            <a:lvl9pPr marL="2741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8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24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5022" y="31228"/>
            <a:ext cx="1166259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F113EEB6-E29F-47E8-B54A-8496523BBCE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6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F6A13B41-54B9-47AE-AA2F-2DBBE7548431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pic>
        <p:nvPicPr>
          <p:cNvPr id="13" name="Image 5">
            <a:extLst>
              <a:ext uri="{FF2B5EF4-FFF2-40B4-BE49-F238E27FC236}">
                <a16:creationId xmlns:a16="http://schemas.microsoft.com/office/drawing/2014/main" id="{E52AC364-311C-4359-ABF3-7AA0243E87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504" y="63583"/>
            <a:ext cx="641179" cy="545006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C0124A4-D024-4024-9440-E1117FA58ADB}"/>
              </a:ext>
            </a:extLst>
          </p:cNvPr>
          <p:cNvCxnSpPr>
            <a:cxnSpLocks/>
          </p:cNvCxnSpPr>
          <p:nvPr userDrawn="1"/>
        </p:nvCxnSpPr>
        <p:spPr>
          <a:xfrm>
            <a:off x="415485" y="814983"/>
            <a:ext cx="1886523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3">
            <a:extLst>
              <a:ext uri="{FF2B5EF4-FFF2-40B4-BE49-F238E27FC236}">
                <a16:creationId xmlns:a16="http://schemas.microsoft.com/office/drawing/2014/main" id="{05F085EA-7825-4EA9-9B33-FA19DBBC98F6}"/>
              </a:ext>
            </a:extLst>
          </p:cNvPr>
          <p:cNvCxnSpPr>
            <a:cxnSpLocks/>
          </p:cNvCxnSpPr>
          <p:nvPr userDrawn="1"/>
        </p:nvCxnSpPr>
        <p:spPr>
          <a:xfrm>
            <a:off x="2786818" y="814983"/>
            <a:ext cx="5941130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5888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28960215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7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3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24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273552" y="0"/>
            <a:ext cx="5870448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38" tIns="34289" rIns="68538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24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24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24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6052" y="2058307"/>
            <a:ext cx="2599182" cy="57708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16065" y="2744735"/>
            <a:ext cx="2599181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632" indent="0" algn="ctr">
              <a:buNone/>
              <a:defRPr sz="1500"/>
            </a:lvl2pPr>
            <a:lvl3pPr marL="685290" indent="0" algn="ctr">
              <a:buNone/>
              <a:defRPr sz="1400"/>
            </a:lvl3pPr>
            <a:lvl4pPr marL="1027935" indent="0" algn="ctr">
              <a:buNone/>
              <a:defRPr sz="1200"/>
            </a:lvl4pPr>
            <a:lvl5pPr marL="1370580" indent="0" algn="ctr">
              <a:buNone/>
              <a:defRPr sz="1200"/>
            </a:lvl5pPr>
            <a:lvl6pPr marL="1713239" indent="0" algn="ctr">
              <a:buNone/>
              <a:defRPr sz="1200"/>
            </a:lvl6pPr>
            <a:lvl7pPr marL="2055869" indent="0" algn="ctr">
              <a:buNone/>
              <a:defRPr sz="1200"/>
            </a:lvl7pPr>
            <a:lvl8pPr marL="2398500" indent="0" algn="ctr">
              <a:buNone/>
              <a:defRPr sz="1200"/>
            </a:lvl8pPr>
            <a:lvl9pPr marL="2741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8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24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0127" y="31228"/>
            <a:ext cx="1885113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9CD56C46-4675-4259-887B-BD63BA7F927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6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E499EC0A-C7A0-4EC4-81DB-246C58FCB27A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3" name="Connecteur droit 13">
            <a:extLst>
              <a:ext uri="{FF2B5EF4-FFF2-40B4-BE49-F238E27FC236}">
                <a16:creationId xmlns:a16="http://schemas.microsoft.com/office/drawing/2014/main" id="{51A5CA2F-3D76-4B0D-A191-5D57AA93FF0A}"/>
              </a:ext>
            </a:extLst>
          </p:cNvPr>
          <p:cNvCxnSpPr>
            <a:cxnSpLocks/>
          </p:cNvCxnSpPr>
          <p:nvPr userDrawn="1"/>
        </p:nvCxnSpPr>
        <p:spPr>
          <a:xfrm>
            <a:off x="415480" y="814983"/>
            <a:ext cx="2599754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379F249-468A-4F27-8D62-08340FEA823C}"/>
              </a:ext>
            </a:extLst>
          </p:cNvPr>
          <p:cNvCxnSpPr>
            <a:cxnSpLocks/>
          </p:cNvCxnSpPr>
          <p:nvPr userDrawn="1"/>
        </p:nvCxnSpPr>
        <p:spPr>
          <a:xfrm>
            <a:off x="3500892" y="814983"/>
            <a:ext cx="5227056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Image 5">
            <a:extLst>
              <a:ext uri="{FF2B5EF4-FFF2-40B4-BE49-F238E27FC236}">
                <a16:creationId xmlns:a16="http://schemas.microsoft.com/office/drawing/2014/main" id="{269CD9B0-BF4F-4BD6-90BC-69E681722F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504" y="63583"/>
            <a:ext cx="641179" cy="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66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4143942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1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3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24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38" tIns="34289" rIns="68538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24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24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24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132559" y="148627"/>
            <a:ext cx="3082439" cy="584775"/>
          </a:xfrm>
        </p:spPr>
        <p:txBody>
          <a:bodyPr vert="horz" wrap="square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1132559" y="452513"/>
            <a:ext cx="3082439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650" indent="0" algn="ctr">
              <a:buNone/>
              <a:defRPr sz="1500"/>
            </a:lvl2pPr>
            <a:lvl3pPr marL="685324" indent="0" algn="ctr">
              <a:buNone/>
              <a:defRPr sz="1400"/>
            </a:lvl3pPr>
            <a:lvl4pPr marL="1027986" indent="0" algn="ctr">
              <a:buNone/>
              <a:defRPr sz="1200"/>
            </a:lvl4pPr>
            <a:lvl5pPr marL="1370648" indent="0" algn="ctr">
              <a:buNone/>
              <a:defRPr sz="1200"/>
            </a:lvl5pPr>
            <a:lvl6pPr marL="1713323" indent="0" algn="ctr">
              <a:buNone/>
              <a:defRPr sz="1200"/>
            </a:lvl6pPr>
            <a:lvl7pPr marL="2055971" indent="0" algn="ctr">
              <a:buNone/>
              <a:defRPr sz="1200"/>
            </a:lvl7pPr>
            <a:lvl8pPr marL="2398620" indent="0" algn="ctr">
              <a:buNone/>
              <a:defRPr sz="1200"/>
            </a:lvl8pPr>
            <a:lvl9pPr marL="274127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8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24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7B908E6E-6D8C-493D-9C1C-7BC13DD6A0D0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6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68F8DA66-66BB-45C8-9D80-B5AEFFF8AF45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3" name="Connecteur droit 13">
            <a:extLst>
              <a:ext uri="{FF2B5EF4-FFF2-40B4-BE49-F238E27FC236}">
                <a16:creationId xmlns:a16="http://schemas.microsoft.com/office/drawing/2014/main" id="{67CB9D62-F0CC-4D18-A354-6518B4D5F204}"/>
              </a:ext>
            </a:extLst>
          </p:cNvPr>
          <p:cNvCxnSpPr>
            <a:cxnSpLocks/>
          </p:cNvCxnSpPr>
          <p:nvPr userDrawn="1"/>
        </p:nvCxnSpPr>
        <p:spPr>
          <a:xfrm>
            <a:off x="415493" y="814983"/>
            <a:ext cx="3799487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0DB8961-30F1-4580-9585-4140DE043FC9}"/>
              </a:ext>
            </a:extLst>
          </p:cNvPr>
          <p:cNvCxnSpPr>
            <a:cxnSpLocks/>
          </p:cNvCxnSpPr>
          <p:nvPr userDrawn="1"/>
        </p:nvCxnSpPr>
        <p:spPr>
          <a:xfrm>
            <a:off x="4929040" y="814983"/>
            <a:ext cx="3798908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1" name="Image 5">
            <a:extLst>
              <a:ext uri="{FF2B5EF4-FFF2-40B4-BE49-F238E27FC236}">
                <a16:creationId xmlns:a16="http://schemas.microsoft.com/office/drawing/2014/main" id="{57E945B2-5CD1-4D0C-9583-2B6EA919A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504" y="63583"/>
            <a:ext cx="641179" cy="545006"/>
          </a:xfrm>
          <a:prstGeom prst="rect">
            <a:avLst/>
          </a:prstGeom>
        </p:spPr>
      </p:pic>
      <p:sp>
        <p:nvSpPr>
          <p:cNvPr id="279" name="1. On-page tracker">
            <a:extLst>
              <a:ext uri="{FF2B5EF4-FFF2-40B4-BE49-F238E27FC236}">
                <a16:creationId xmlns:a16="http://schemas.microsoft.com/office/drawing/2014/main" id="{969467FC-6A4F-473A-8D1E-E32AF25B2A4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0122" y="31228"/>
            <a:ext cx="3099860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6095262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8426945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5"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3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24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30127" y="148627"/>
            <a:ext cx="4512988" cy="292388"/>
          </a:xfrm>
        </p:spPr>
        <p:txBody>
          <a:bodyPr vert="horz" wrap="square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5872734" y="0"/>
            <a:ext cx="3271266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38" tIns="34289" rIns="68538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24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24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24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1130127" y="453341"/>
            <a:ext cx="4512988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650" indent="0" algn="ctr">
              <a:buNone/>
              <a:defRPr sz="1500"/>
            </a:lvl2pPr>
            <a:lvl3pPr marL="685324" indent="0" algn="ctr">
              <a:buNone/>
              <a:defRPr sz="1400"/>
            </a:lvl3pPr>
            <a:lvl4pPr marL="1027986" indent="0" algn="ctr">
              <a:buNone/>
              <a:defRPr sz="1200"/>
            </a:lvl4pPr>
            <a:lvl5pPr marL="1370648" indent="0" algn="ctr">
              <a:buNone/>
              <a:defRPr sz="1200"/>
            </a:lvl5pPr>
            <a:lvl6pPr marL="1713323" indent="0" algn="ctr">
              <a:buNone/>
              <a:defRPr sz="1200"/>
            </a:lvl6pPr>
            <a:lvl7pPr marL="2055971" indent="0" algn="ctr">
              <a:buNone/>
              <a:defRPr sz="1200"/>
            </a:lvl7pPr>
            <a:lvl8pPr marL="2398620" indent="0" algn="ctr">
              <a:buNone/>
              <a:defRPr sz="1200"/>
            </a:lvl8pPr>
            <a:lvl9pPr marL="274127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66" y="4876282"/>
            <a:ext cx="5225797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24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0145" y="31228"/>
            <a:ext cx="2704807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6D4920F1-BF31-41CE-BE56-E587A0A4E18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6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66795E8A-759B-4D27-9E98-1DAFC0EC31A5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3" name="Connecteur droit 13">
            <a:extLst>
              <a:ext uri="{FF2B5EF4-FFF2-40B4-BE49-F238E27FC236}">
                <a16:creationId xmlns:a16="http://schemas.microsoft.com/office/drawing/2014/main" id="{A42BBDC9-153F-409F-B470-F5728D2F5423}"/>
              </a:ext>
            </a:extLst>
          </p:cNvPr>
          <p:cNvCxnSpPr>
            <a:cxnSpLocks/>
          </p:cNvCxnSpPr>
          <p:nvPr userDrawn="1"/>
        </p:nvCxnSpPr>
        <p:spPr>
          <a:xfrm>
            <a:off x="415485" y="814983"/>
            <a:ext cx="5226369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5F407A3-15EF-4600-8CF0-99A9343411AF}"/>
              </a:ext>
            </a:extLst>
          </p:cNvPr>
          <p:cNvCxnSpPr>
            <a:cxnSpLocks/>
          </p:cNvCxnSpPr>
          <p:nvPr userDrawn="1"/>
        </p:nvCxnSpPr>
        <p:spPr>
          <a:xfrm>
            <a:off x="6128678" y="814983"/>
            <a:ext cx="2599303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Image 5">
            <a:extLst>
              <a:ext uri="{FF2B5EF4-FFF2-40B4-BE49-F238E27FC236}">
                <a16:creationId xmlns:a16="http://schemas.microsoft.com/office/drawing/2014/main" id="{942FA6C5-2AE0-412B-9F54-0F3D4831A7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504" y="63583"/>
            <a:ext cx="641179" cy="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552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5593989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9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3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24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586062" y="0"/>
            <a:ext cx="2557938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38" tIns="34289" rIns="68538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24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24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24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130127" y="148627"/>
            <a:ext cx="5363542" cy="292388"/>
          </a:xfrm>
        </p:spPr>
        <p:txBody>
          <a:bodyPr vert="horz" wrap="square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1130127" y="447974"/>
            <a:ext cx="5363542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650" indent="0" algn="ctr">
              <a:buNone/>
              <a:defRPr sz="1500"/>
            </a:lvl2pPr>
            <a:lvl3pPr marL="685324" indent="0" algn="ctr">
              <a:buNone/>
              <a:defRPr sz="1400"/>
            </a:lvl3pPr>
            <a:lvl4pPr marL="1027986" indent="0" algn="ctr">
              <a:buNone/>
              <a:defRPr sz="1200"/>
            </a:lvl4pPr>
            <a:lvl5pPr marL="1370648" indent="0" algn="ctr">
              <a:buNone/>
              <a:defRPr sz="1200"/>
            </a:lvl5pPr>
            <a:lvl6pPr marL="1713323" indent="0" algn="ctr">
              <a:buNone/>
              <a:defRPr sz="1200"/>
            </a:lvl6pPr>
            <a:lvl7pPr marL="2055971" indent="0" algn="ctr">
              <a:buNone/>
              <a:defRPr sz="1200"/>
            </a:lvl7pPr>
            <a:lvl8pPr marL="2398620" indent="0" algn="ctr">
              <a:buNone/>
              <a:defRPr sz="1200"/>
            </a:lvl8pPr>
            <a:lvl9pPr marL="274127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8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24">
              <a:spcBef>
                <a:spcPts val="225"/>
              </a:spcBef>
              <a:spcAft>
                <a:spcPts val="225"/>
              </a:spcAft>
              <a:defRPr/>
            </a:pPr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9623" y="3122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BDE6C0AD-0CC7-4AF8-908D-C431E96E8B85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6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3E18C5B2-F9DA-4F51-BE62-2EFC13D30399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3" name="Connecteur droit 13">
            <a:extLst>
              <a:ext uri="{FF2B5EF4-FFF2-40B4-BE49-F238E27FC236}">
                <a16:creationId xmlns:a16="http://schemas.microsoft.com/office/drawing/2014/main" id="{B0FF1584-BE3C-4912-B2F3-169496925416}"/>
              </a:ext>
            </a:extLst>
          </p:cNvPr>
          <p:cNvCxnSpPr>
            <a:cxnSpLocks/>
          </p:cNvCxnSpPr>
          <p:nvPr userDrawn="1"/>
        </p:nvCxnSpPr>
        <p:spPr>
          <a:xfrm>
            <a:off x="415479" y="814983"/>
            <a:ext cx="5941710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A0FFB41-41EE-4D0F-A1BE-22A535986E9E}"/>
              </a:ext>
            </a:extLst>
          </p:cNvPr>
          <p:cNvCxnSpPr>
            <a:cxnSpLocks/>
          </p:cNvCxnSpPr>
          <p:nvPr userDrawn="1"/>
        </p:nvCxnSpPr>
        <p:spPr>
          <a:xfrm>
            <a:off x="6897464" y="814983"/>
            <a:ext cx="1830517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Image 5">
            <a:extLst>
              <a:ext uri="{FF2B5EF4-FFF2-40B4-BE49-F238E27FC236}">
                <a16:creationId xmlns:a16="http://schemas.microsoft.com/office/drawing/2014/main" id="{87EEDA00-1746-4932-8BC1-46F667836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504" y="63583"/>
            <a:ext cx="641179" cy="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035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3221544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3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3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24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24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24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969818" y="148627"/>
            <a:ext cx="7758702" cy="292388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8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24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3" y="3122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34E139E4-4505-4B60-9765-33A13DAEEDC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6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DAC5A47A-6B4B-4390-9A22-2332A9F247AB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2" name="BottomLine">
            <a:extLst>
              <a:ext uri="{FF2B5EF4-FFF2-40B4-BE49-F238E27FC236}">
                <a16:creationId xmlns:a16="http://schemas.microsoft.com/office/drawing/2014/main" id="{B82BE116-6441-42BD-8B19-AA668033CE6A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416052" y="4840327"/>
            <a:ext cx="831189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5">
            <a:extLst>
              <a:ext uri="{FF2B5EF4-FFF2-40B4-BE49-F238E27FC236}">
                <a16:creationId xmlns:a16="http://schemas.microsoft.com/office/drawing/2014/main" id="{1F5A5DB6-577E-405B-A76E-E7FAC8D0D0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l="8428"/>
          <a:stretch/>
        </p:blipFill>
        <p:spPr>
          <a:xfrm>
            <a:off x="415504" y="63583"/>
            <a:ext cx="641179" cy="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730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0466053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7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24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24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8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24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3" y="3122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AA6609C0-956C-440C-924D-509B5BDA223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6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92DAD159-C5D4-43C1-9D3E-CE3666551B7D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pic>
        <p:nvPicPr>
          <p:cNvPr id="10" name="Image 12">
            <a:extLst>
              <a:ext uri="{FF2B5EF4-FFF2-40B4-BE49-F238E27FC236}">
                <a16:creationId xmlns:a16="http://schemas.microsoft.com/office/drawing/2014/main" id="{2D2BCE37-C639-47E8-ADFE-A0A1454E53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416053" y="134333"/>
            <a:ext cx="468188" cy="31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864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6804003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0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16052" y="487628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24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pic>
        <p:nvPicPr>
          <p:cNvPr id="5" name="Image 8">
            <a:extLst>
              <a:ext uri="{FF2B5EF4-FFF2-40B4-BE49-F238E27FC236}">
                <a16:creationId xmlns:a16="http://schemas.microsoft.com/office/drawing/2014/main" id="{8849DF3C-3E9F-4046-B785-C223FD7E1B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507208" y="146614"/>
            <a:ext cx="2986544" cy="255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2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77" y="4797663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90D18A6E-C76D-49BB-A145-23EBB93DB734}" type="datetime1">
              <a:rPr lang="fr-FR" cap="all" smtClean="0"/>
              <a:t>07/12/2021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90"/>
            <a:ext cx="8424614" cy="242951"/>
          </a:xfrm>
        </p:spPr>
        <p:txBody>
          <a:bodyPr/>
          <a:lstStyle>
            <a:lvl1pPr marL="0" indent="95162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760" indent="-143909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70" y="682802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6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5"/>
            <a:ext cx="5616624" cy="288032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0771856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5446848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4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3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24">
              <a:spcBef>
                <a:spcPct val="0"/>
              </a:spcBef>
              <a:spcAft>
                <a:spcPct val="0"/>
              </a:spcAft>
            </a:pPr>
            <a:endParaRPr lang="fr-FR" sz="1900" b="1" dirty="0" err="1">
              <a:solidFill>
                <a:srgbClr val="FFFFFF"/>
              </a:solidFill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9160"/>
            <a:ext cx="8311896" cy="2923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663564"/>
            <a:ext cx="8311896" cy="207749"/>
          </a:xfrm>
        </p:spPr>
        <p:txBody>
          <a:bodyPr wrap="square">
            <a:no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650" indent="0" algn="ctr">
              <a:buNone/>
              <a:defRPr sz="1500"/>
            </a:lvl2pPr>
            <a:lvl3pPr marL="685324" indent="0" algn="ctr">
              <a:buNone/>
              <a:defRPr sz="1400"/>
            </a:lvl3pPr>
            <a:lvl4pPr marL="1027986" indent="0" algn="ctr">
              <a:buNone/>
              <a:defRPr sz="1200"/>
            </a:lvl4pPr>
            <a:lvl5pPr marL="1370648" indent="0" algn="ctr">
              <a:buNone/>
              <a:defRPr sz="1200"/>
            </a:lvl5pPr>
            <a:lvl6pPr marL="1713323" indent="0" algn="ctr">
              <a:buNone/>
              <a:defRPr sz="1200"/>
            </a:lvl6pPr>
            <a:lvl7pPr marL="2055971" indent="0" algn="ctr">
              <a:buNone/>
              <a:defRPr sz="1200"/>
            </a:lvl7pPr>
            <a:lvl8pPr marL="2398620" indent="0" algn="ctr">
              <a:buNone/>
              <a:defRPr sz="1200"/>
            </a:lvl8pPr>
            <a:lvl9pPr marL="274127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24">
              <a:defRPr/>
            </a:pPr>
            <a:fld id="{4ABDCABE-3F10-B64C-92F1-862014417034}" type="slidenum">
              <a:rPr lang="fr-FR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24">
                <a:defRPr/>
              </a:pPr>
              <a:t>‹N°›</a:t>
            </a:fld>
            <a:endParaRPr lang="fr-FR" sz="7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87628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fr-FR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24"/>
            <a:r>
              <a:rPr sz="600">
                <a:solidFill>
                  <a:srgbClr val="000000"/>
                </a:solidFill>
              </a:rPr>
              <a:t>Source : …</a:t>
            </a:r>
          </a:p>
        </p:txBody>
      </p:sp>
      <p:sp>
        <p:nvSpPr>
          <p:cNvPr id="5" name="1. On-page tracker">
            <a:extLst>
              <a:ext uri="{FF2B5EF4-FFF2-40B4-BE49-F238E27FC236}">
                <a16:creationId xmlns:a16="http://schemas.microsoft.com/office/drawing/2014/main" id="{D81DE886-1792-49FB-BC74-725B951DC1FE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5367528" y="67016"/>
            <a:ext cx="3360420" cy="92333"/>
          </a:xfrm>
        </p:spPr>
        <p:txBody>
          <a:bodyPr anchor="ctr" anchorCtr="0">
            <a:spAutoFit/>
          </a:bodyPr>
          <a:lstStyle>
            <a:lvl1pPr algn="r">
              <a:defRPr sz="600">
                <a:latin typeface="+mn-lt"/>
              </a:defRPr>
            </a:lvl1pPr>
          </a:lstStyle>
          <a:p>
            <a:pPr lvl="0"/>
            <a:r>
              <a:rPr lang="fr-FR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1433701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00202831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0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Rectangle 5">
            <a:extLst>
              <a:ext uri="{FF2B5EF4-FFF2-40B4-BE49-F238E27FC236}">
                <a16:creationId xmlns:a16="http://schemas.microsoft.com/office/drawing/2014/main" id="{4C137221-03EE-458F-8675-457345158FDD}"/>
              </a:ext>
            </a:extLst>
          </p:cNvPr>
          <p:cNvSpPr/>
          <p:nvPr userDrawn="1"/>
        </p:nvSpPr>
        <p:spPr bwMode="auto">
          <a:xfrm>
            <a:off x="257181" y="1543062"/>
            <a:ext cx="8886825" cy="331112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41" tIns="34289" rIns="68541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58">
              <a:defRPr/>
            </a:pPr>
            <a:endParaRPr lang="fr-FR" sz="1000">
              <a:solidFill>
                <a:srgbClr val="FFFFFF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28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58">
              <a:spcBef>
                <a:spcPts val="225"/>
              </a:spcBef>
              <a:spcAft>
                <a:spcPts val="225"/>
              </a:spcAft>
            </a:pPr>
            <a:endParaRPr lang="en-US" sz="33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13101" y="4497919"/>
            <a:ext cx="7295096" cy="1692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1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3956" y="3374102"/>
            <a:ext cx="7295096" cy="2308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5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3956" y="1973236"/>
            <a:ext cx="7295096" cy="5078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33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Image 8">
            <a:extLst>
              <a:ext uri="{FF2B5EF4-FFF2-40B4-BE49-F238E27FC236}">
                <a16:creationId xmlns:a16="http://schemas.microsoft.com/office/drawing/2014/main" id="{A21C3FC3-E727-45E6-B6F0-89EF4F3A53E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273557" y="244500"/>
            <a:ext cx="1511801" cy="1177128"/>
          </a:xfrm>
          <a:prstGeom prst="rect">
            <a:avLst/>
          </a:prstGeom>
        </p:spPr>
      </p:pic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BA51EBF2-75C0-4DA3-8978-FFE28E789D1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3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511E209B-9685-4597-BFEB-8F3C24305EEC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707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7067538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4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28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58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37286" y="148653"/>
            <a:ext cx="7590662" cy="288541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137286" y="449279"/>
            <a:ext cx="7590662" cy="2077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0" dirty="0"/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4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4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874094"/>
            <a:ext cx="545839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58"/>
            <a:r>
              <a:rPr lang="en-US" dirty="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137286" y="31226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E717AE98-9C20-485D-AAB2-4384AD4AE6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3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97FF02F7-3CF5-4550-847E-2C894B240BB2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009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37138318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8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28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58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79922"/>
            <a:ext cx="2859786" cy="52120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4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4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8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58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132528" y="31226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C9716002-B3F6-44A8-92E2-E6286449F3A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3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EA28BA4D-7BE9-4D37-B516-A0EBD41BDF01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279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612729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2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28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58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2283227"/>
            <a:ext cx="3799332" cy="577081"/>
          </a:xfrm>
          <a:prstGeom prst="rect">
            <a:avLst/>
          </a:prstGeom>
        </p:spPr>
        <p:txBody>
          <a:bodyPr rIns="274163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4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4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8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58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3" y="31226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0302BB65-7E34-402E-BA82-996F92D8DD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3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7A2F8DCE-82FC-4CF6-BECF-2C7C4F83F90F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06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4940383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6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5">
            <a:extLst>
              <a:ext uri="{FF2B5EF4-FFF2-40B4-BE49-F238E27FC236}">
                <a16:creationId xmlns:a16="http://schemas.microsoft.com/office/drawing/2014/main" id="{4184A791-6F08-4A6F-9D72-D8E56EAF463C}"/>
              </a:ext>
            </a:extLst>
          </p:cNvPr>
          <p:cNvSpPr/>
          <p:nvPr userDrawn="1"/>
        </p:nvSpPr>
        <p:spPr bwMode="auto">
          <a:xfrm>
            <a:off x="257181" y="1543074"/>
            <a:ext cx="8886825" cy="2002535"/>
          </a:xfrm>
          <a:prstGeom prst="rect">
            <a:avLst/>
          </a:prstGeom>
          <a:solidFill>
            <a:srgbClr val="0A00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41" tIns="34289" rIns="68541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58">
              <a:defRPr/>
            </a:pPr>
            <a:endParaRPr lang="fr-FR" sz="1000">
              <a:solidFill>
                <a:srgbClr val="FFFFFF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28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58">
              <a:spcBef>
                <a:spcPts val="225"/>
              </a:spcBef>
              <a:spcAft>
                <a:spcPts val="225"/>
              </a:spcAft>
            </a:pPr>
            <a:endParaRPr lang="en-US" sz="33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680230"/>
            <a:ext cx="8311896" cy="507831"/>
          </a:xfrm>
        </p:spPr>
        <p:txBody>
          <a:bodyPr vert="horz" anchor="ctr">
            <a:noAutofit/>
          </a:bodyPr>
          <a:lstStyle>
            <a:lvl1pPr>
              <a:lnSpc>
                <a:spcPct val="100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48">
              <a:defRPr/>
            </a:pPr>
            <a:fld id="{4ABDCABE-3F10-B64C-92F1-862014417034}" type="slidenum">
              <a:rPr lang="en-US" sz="700" smtClean="0">
                <a:solidFill>
                  <a:srgbClr val="FFFFFF"/>
                </a:solidFill>
                <a:cs typeface="Arial" panose="020B0604020202020204" pitchFamily="34" charset="0"/>
              </a:rPr>
              <a:pPr algn="r" defTabSz="457748">
                <a:defRPr/>
              </a:pPr>
              <a:t>‹N°›</a:t>
            </a:fld>
            <a:endParaRPr lang="en-US" sz="7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8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58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130527" y="31226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26533CC6-43D1-4148-8060-78C91267D58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3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bg1"/>
                </a:solidFill>
              </a:defRPr>
            </a:lvl1pPr>
          </a:lstStyle>
          <a:p>
            <a:fld id="{5C3F3C8D-C08D-4F7F-86E2-F72085BABD0C}" type="datetime1">
              <a:rPr lang="fr-FR" cap="all" smtClean="0">
                <a:solidFill>
                  <a:srgbClr val="FFFFFF"/>
                </a:solidFill>
              </a:rPr>
              <a:t>07/12/2021</a:t>
            </a:fld>
            <a:endParaRPr lang="fr-FR" cap="all" dirty="0">
              <a:solidFill>
                <a:srgbClr val="FFFFFF"/>
              </a:solidFill>
            </a:endParaRPr>
          </a:p>
        </p:txBody>
      </p:sp>
      <p:cxnSp>
        <p:nvCxnSpPr>
          <p:cNvPr id="11" name="BottomLine">
            <a:extLst>
              <a:ext uri="{FF2B5EF4-FFF2-40B4-BE49-F238E27FC236}">
                <a16:creationId xmlns:a16="http://schemas.microsoft.com/office/drawing/2014/main" id="{B2C311C7-C3C4-4FD2-B608-5FAA88B42521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 bwMode="ltGray">
          <a:xfrm>
            <a:off x="416052" y="4840327"/>
            <a:ext cx="8311896" cy="0"/>
          </a:xfrm>
          <a:prstGeom prst="line">
            <a:avLst/>
          </a:prstGeom>
          <a:ln w="6350">
            <a:solidFill>
              <a:schemeClr val="bg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8653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9655590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0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28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58">
              <a:spcBef>
                <a:spcPts val="225"/>
              </a:spcBef>
              <a:spcAft>
                <a:spcPts val="225"/>
              </a:spcAft>
            </a:pPr>
            <a:endParaRPr lang="en-US" sz="26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29284" y="2667200"/>
            <a:ext cx="6885432" cy="42011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26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129284" y="3213501"/>
            <a:ext cx="6885432" cy="20774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668" indent="0" algn="ctr">
              <a:buNone/>
              <a:defRPr sz="1500"/>
            </a:lvl2pPr>
            <a:lvl3pPr marL="685358" indent="0" algn="ctr">
              <a:buNone/>
              <a:defRPr sz="1400"/>
            </a:lvl3pPr>
            <a:lvl4pPr marL="1028037" indent="0" algn="ctr">
              <a:buNone/>
              <a:defRPr sz="1200"/>
            </a:lvl4pPr>
            <a:lvl5pPr marL="1370716" indent="0" algn="ctr">
              <a:buNone/>
              <a:defRPr sz="1200"/>
            </a:lvl5pPr>
            <a:lvl6pPr marL="1713407" indent="0" algn="ctr">
              <a:buNone/>
              <a:defRPr sz="1200"/>
            </a:lvl6pPr>
            <a:lvl7pPr marL="2056073" indent="0" algn="ctr">
              <a:buNone/>
              <a:defRPr sz="1200"/>
            </a:lvl7pPr>
            <a:lvl8pPr marL="2398740" indent="0" algn="ctr">
              <a:buNone/>
              <a:defRPr sz="1200"/>
            </a:lvl8pPr>
            <a:lvl9pPr marL="2741408" indent="0" algn="ctr">
              <a:buNone/>
              <a:defRPr sz="12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4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4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87628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58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3" y="31226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724AAFB4-DB46-4A71-906C-D9C34D938D25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3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25309C80-59EC-4049-AAD8-4D3A1B1A19EA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069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660022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4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28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58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2560320" y="0"/>
            <a:ext cx="6583680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41" tIns="34289" rIns="68541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58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4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4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6052" y="2058305"/>
            <a:ext cx="1885950" cy="57708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16052" y="2744761"/>
            <a:ext cx="188595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650" indent="0" algn="ctr">
              <a:buNone/>
              <a:defRPr sz="1500"/>
            </a:lvl2pPr>
            <a:lvl3pPr marL="685324" indent="0" algn="ctr">
              <a:buNone/>
              <a:defRPr sz="1400"/>
            </a:lvl3pPr>
            <a:lvl4pPr marL="1027986" indent="0" algn="ctr">
              <a:buNone/>
              <a:defRPr sz="1200"/>
            </a:lvl4pPr>
            <a:lvl5pPr marL="1370648" indent="0" algn="ctr">
              <a:buNone/>
              <a:defRPr sz="1200"/>
            </a:lvl5pPr>
            <a:lvl6pPr marL="1713323" indent="0" algn="ctr">
              <a:buNone/>
              <a:defRPr sz="1200"/>
            </a:lvl6pPr>
            <a:lvl7pPr marL="2055971" indent="0" algn="ctr">
              <a:buNone/>
              <a:defRPr sz="1200"/>
            </a:lvl7pPr>
            <a:lvl8pPr marL="2398620" indent="0" algn="ctr">
              <a:buNone/>
              <a:defRPr sz="1200"/>
            </a:lvl8pPr>
            <a:lvl9pPr marL="274127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8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58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5022" y="31226"/>
            <a:ext cx="1166259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F113EEB6-E29F-47E8-B54A-8496523BBCE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3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F92791BB-2BB6-4F6D-8D37-168651D3E5A6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pic>
        <p:nvPicPr>
          <p:cNvPr id="13" name="Image 5">
            <a:extLst>
              <a:ext uri="{FF2B5EF4-FFF2-40B4-BE49-F238E27FC236}">
                <a16:creationId xmlns:a16="http://schemas.microsoft.com/office/drawing/2014/main" id="{E52AC364-311C-4359-ABF3-7AA0243E87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504" y="63583"/>
            <a:ext cx="641179" cy="545006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C0124A4-D024-4024-9440-E1117FA58ADB}"/>
              </a:ext>
            </a:extLst>
          </p:cNvPr>
          <p:cNvCxnSpPr>
            <a:cxnSpLocks/>
          </p:cNvCxnSpPr>
          <p:nvPr userDrawn="1"/>
        </p:nvCxnSpPr>
        <p:spPr>
          <a:xfrm>
            <a:off x="415485" y="814983"/>
            <a:ext cx="1886523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3">
            <a:extLst>
              <a:ext uri="{FF2B5EF4-FFF2-40B4-BE49-F238E27FC236}">
                <a16:creationId xmlns:a16="http://schemas.microsoft.com/office/drawing/2014/main" id="{05F085EA-7825-4EA9-9B33-FA19DBBC98F6}"/>
              </a:ext>
            </a:extLst>
          </p:cNvPr>
          <p:cNvCxnSpPr>
            <a:cxnSpLocks/>
          </p:cNvCxnSpPr>
          <p:nvPr userDrawn="1"/>
        </p:nvCxnSpPr>
        <p:spPr>
          <a:xfrm>
            <a:off x="2786818" y="814983"/>
            <a:ext cx="5941130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6485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9289102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8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28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58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273552" y="0"/>
            <a:ext cx="5870448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41" tIns="34289" rIns="68541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58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4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4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6052" y="2058305"/>
            <a:ext cx="2599182" cy="57708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16063" y="2744735"/>
            <a:ext cx="2599181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650" indent="0" algn="ctr">
              <a:buNone/>
              <a:defRPr sz="1500"/>
            </a:lvl2pPr>
            <a:lvl3pPr marL="685324" indent="0" algn="ctr">
              <a:buNone/>
              <a:defRPr sz="1400"/>
            </a:lvl3pPr>
            <a:lvl4pPr marL="1027986" indent="0" algn="ctr">
              <a:buNone/>
              <a:defRPr sz="1200"/>
            </a:lvl4pPr>
            <a:lvl5pPr marL="1370648" indent="0" algn="ctr">
              <a:buNone/>
              <a:defRPr sz="1200"/>
            </a:lvl5pPr>
            <a:lvl6pPr marL="1713323" indent="0" algn="ctr">
              <a:buNone/>
              <a:defRPr sz="1200"/>
            </a:lvl6pPr>
            <a:lvl7pPr marL="2055971" indent="0" algn="ctr">
              <a:buNone/>
              <a:defRPr sz="1200"/>
            </a:lvl7pPr>
            <a:lvl8pPr marL="2398620" indent="0" algn="ctr">
              <a:buNone/>
              <a:defRPr sz="1200"/>
            </a:lvl8pPr>
            <a:lvl9pPr marL="274127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8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58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0127" y="31226"/>
            <a:ext cx="1885113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9CD56C46-4675-4259-887B-BD63BA7F927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3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36D5B694-6EEF-470C-B7D0-A01F21DED2CE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3" name="Connecteur droit 13">
            <a:extLst>
              <a:ext uri="{FF2B5EF4-FFF2-40B4-BE49-F238E27FC236}">
                <a16:creationId xmlns:a16="http://schemas.microsoft.com/office/drawing/2014/main" id="{51A5CA2F-3D76-4B0D-A191-5D57AA93FF0A}"/>
              </a:ext>
            </a:extLst>
          </p:cNvPr>
          <p:cNvCxnSpPr>
            <a:cxnSpLocks/>
          </p:cNvCxnSpPr>
          <p:nvPr userDrawn="1"/>
        </p:nvCxnSpPr>
        <p:spPr>
          <a:xfrm>
            <a:off x="415480" y="814983"/>
            <a:ext cx="2599754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379F249-468A-4F27-8D62-08340FEA823C}"/>
              </a:ext>
            </a:extLst>
          </p:cNvPr>
          <p:cNvCxnSpPr>
            <a:cxnSpLocks/>
          </p:cNvCxnSpPr>
          <p:nvPr userDrawn="1"/>
        </p:nvCxnSpPr>
        <p:spPr>
          <a:xfrm>
            <a:off x="3500892" y="814983"/>
            <a:ext cx="5227056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Image 5">
            <a:extLst>
              <a:ext uri="{FF2B5EF4-FFF2-40B4-BE49-F238E27FC236}">
                <a16:creationId xmlns:a16="http://schemas.microsoft.com/office/drawing/2014/main" id="{269CD9B0-BF4F-4BD6-90BC-69E681722F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504" y="63583"/>
            <a:ext cx="641179" cy="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574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6720743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2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28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58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41" tIns="34289" rIns="68541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58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4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4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132558" y="148627"/>
            <a:ext cx="3082439" cy="584775"/>
          </a:xfrm>
        </p:spPr>
        <p:txBody>
          <a:bodyPr vert="horz" wrap="square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1132558" y="452513"/>
            <a:ext cx="3082439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668" indent="0" algn="ctr">
              <a:buNone/>
              <a:defRPr sz="1500"/>
            </a:lvl2pPr>
            <a:lvl3pPr marL="685358" indent="0" algn="ctr">
              <a:buNone/>
              <a:defRPr sz="1400"/>
            </a:lvl3pPr>
            <a:lvl4pPr marL="1028037" indent="0" algn="ctr">
              <a:buNone/>
              <a:defRPr sz="1200"/>
            </a:lvl4pPr>
            <a:lvl5pPr marL="1370716" indent="0" algn="ctr">
              <a:buNone/>
              <a:defRPr sz="1200"/>
            </a:lvl5pPr>
            <a:lvl6pPr marL="1713407" indent="0" algn="ctr">
              <a:buNone/>
              <a:defRPr sz="1200"/>
            </a:lvl6pPr>
            <a:lvl7pPr marL="2056073" indent="0" algn="ctr">
              <a:buNone/>
              <a:defRPr sz="1200"/>
            </a:lvl7pPr>
            <a:lvl8pPr marL="2398740" indent="0" algn="ctr">
              <a:buNone/>
              <a:defRPr sz="1200"/>
            </a:lvl8pPr>
            <a:lvl9pPr marL="274140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8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58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7B908E6E-6D8C-493D-9C1C-7BC13DD6A0D0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3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31BC9A77-5E9A-48EF-84A2-4F2D639EBF3A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3" name="Connecteur droit 13">
            <a:extLst>
              <a:ext uri="{FF2B5EF4-FFF2-40B4-BE49-F238E27FC236}">
                <a16:creationId xmlns:a16="http://schemas.microsoft.com/office/drawing/2014/main" id="{67CB9D62-F0CC-4D18-A354-6518B4D5F204}"/>
              </a:ext>
            </a:extLst>
          </p:cNvPr>
          <p:cNvCxnSpPr>
            <a:cxnSpLocks/>
          </p:cNvCxnSpPr>
          <p:nvPr userDrawn="1"/>
        </p:nvCxnSpPr>
        <p:spPr>
          <a:xfrm>
            <a:off x="415493" y="814983"/>
            <a:ext cx="3799487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0DB8961-30F1-4580-9585-4140DE043FC9}"/>
              </a:ext>
            </a:extLst>
          </p:cNvPr>
          <p:cNvCxnSpPr>
            <a:cxnSpLocks/>
          </p:cNvCxnSpPr>
          <p:nvPr userDrawn="1"/>
        </p:nvCxnSpPr>
        <p:spPr>
          <a:xfrm>
            <a:off x="4929040" y="814983"/>
            <a:ext cx="3798908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1" name="Image 5">
            <a:extLst>
              <a:ext uri="{FF2B5EF4-FFF2-40B4-BE49-F238E27FC236}">
                <a16:creationId xmlns:a16="http://schemas.microsoft.com/office/drawing/2014/main" id="{57E945B2-5CD1-4D0C-9583-2B6EA919A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504" y="63583"/>
            <a:ext cx="641179" cy="545006"/>
          </a:xfrm>
          <a:prstGeom prst="rect">
            <a:avLst/>
          </a:prstGeom>
        </p:spPr>
      </p:pic>
      <p:sp>
        <p:nvSpPr>
          <p:cNvPr id="279" name="1. On-page tracker">
            <a:extLst>
              <a:ext uri="{FF2B5EF4-FFF2-40B4-BE49-F238E27FC236}">
                <a16:creationId xmlns:a16="http://schemas.microsoft.com/office/drawing/2014/main" id="{969467FC-6A4F-473A-8D1E-E32AF25B2A4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0122" y="31226"/>
            <a:ext cx="3099860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347560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77" y="4797663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942B9E0F-21D0-42DD-8A19-A393A38DD958}" type="datetime1">
              <a:rPr lang="fr-FR" cap="all" smtClean="0"/>
              <a:t>07/12/2021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90"/>
            <a:ext cx="8424614" cy="242951"/>
          </a:xfrm>
        </p:spPr>
        <p:txBody>
          <a:bodyPr/>
          <a:lstStyle>
            <a:lvl1pPr marL="0" indent="95162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760" indent="-143909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70" y="682802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6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707668"/>
            <a:ext cx="5761038" cy="2879725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0441165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3026386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6"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28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58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30127" y="148627"/>
            <a:ext cx="4512988" cy="292388"/>
          </a:xfrm>
        </p:spPr>
        <p:txBody>
          <a:bodyPr vert="horz" wrap="square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5872734" y="0"/>
            <a:ext cx="3271266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41" tIns="34289" rIns="68541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58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4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4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1130127" y="453341"/>
            <a:ext cx="4512988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668" indent="0" algn="ctr">
              <a:buNone/>
              <a:defRPr sz="1500"/>
            </a:lvl2pPr>
            <a:lvl3pPr marL="685358" indent="0" algn="ctr">
              <a:buNone/>
              <a:defRPr sz="1400"/>
            </a:lvl3pPr>
            <a:lvl4pPr marL="1028037" indent="0" algn="ctr">
              <a:buNone/>
              <a:defRPr sz="1200"/>
            </a:lvl4pPr>
            <a:lvl5pPr marL="1370716" indent="0" algn="ctr">
              <a:buNone/>
              <a:defRPr sz="1200"/>
            </a:lvl5pPr>
            <a:lvl6pPr marL="1713407" indent="0" algn="ctr">
              <a:buNone/>
              <a:defRPr sz="1200"/>
            </a:lvl6pPr>
            <a:lvl7pPr marL="2056073" indent="0" algn="ctr">
              <a:buNone/>
              <a:defRPr sz="1200"/>
            </a:lvl7pPr>
            <a:lvl8pPr marL="2398740" indent="0" algn="ctr">
              <a:buNone/>
              <a:defRPr sz="1200"/>
            </a:lvl8pPr>
            <a:lvl9pPr marL="274140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66" y="4876280"/>
            <a:ext cx="5225797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58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0145" y="31226"/>
            <a:ext cx="2704807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6D4920F1-BF31-41CE-BE56-E587A0A4E18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3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1C13A55A-8464-49C5-B890-1BAD10C35820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3" name="Connecteur droit 13">
            <a:extLst>
              <a:ext uri="{FF2B5EF4-FFF2-40B4-BE49-F238E27FC236}">
                <a16:creationId xmlns:a16="http://schemas.microsoft.com/office/drawing/2014/main" id="{A42BBDC9-153F-409F-B470-F5728D2F5423}"/>
              </a:ext>
            </a:extLst>
          </p:cNvPr>
          <p:cNvCxnSpPr>
            <a:cxnSpLocks/>
          </p:cNvCxnSpPr>
          <p:nvPr userDrawn="1"/>
        </p:nvCxnSpPr>
        <p:spPr>
          <a:xfrm>
            <a:off x="415485" y="814983"/>
            <a:ext cx="5226369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5F407A3-15EF-4600-8CF0-99A9343411AF}"/>
              </a:ext>
            </a:extLst>
          </p:cNvPr>
          <p:cNvCxnSpPr>
            <a:cxnSpLocks/>
          </p:cNvCxnSpPr>
          <p:nvPr userDrawn="1"/>
        </p:nvCxnSpPr>
        <p:spPr>
          <a:xfrm>
            <a:off x="6128676" y="814983"/>
            <a:ext cx="2599303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Image 5">
            <a:extLst>
              <a:ext uri="{FF2B5EF4-FFF2-40B4-BE49-F238E27FC236}">
                <a16:creationId xmlns:a16="http://schemas.microsoft.com/office/drawing/2014/main" id="{942FA6C5-2AE0-412B-9F54-0F3D4831A7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504" y="63583"/>
            <a:ext cx="641179" cy="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361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609238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20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28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58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586062" y="0"/>
            <a:ext cx="2557938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41" tIns="34289" rIns="68541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58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4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4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130127" y="148627"/>
            <a:ext cx="5363542" cy="292388"/>
          </a:xfrm>
        </p:spPr>
        <p:txBody>
          <a:bodyPr vert="horz" wrap="square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1130127" y="447974"/>
            <a:ext cx="5363542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668" indent="0" algn="ctr">
              <a:buNone/>
              <a:defRPr sz="1500"/>
            </a:lvl2pPr>
            <a:lvl3pPr marL="685358" indent="0" algn="ctr">
              <a:buNone/>
              <a:defRPr sz="1400"/>
            </a:lvl3pPr>
            <a:lvl4pPr marL="1028037" indent="0" algn="ctr">
              <a:buNone/>
              <a:defRPr sz="1200"/>
            </a:lvl4pPr>
            <a:lvl5pPr marL="1370716" indent="0" algn="ctr">
              <a:buNone/>
              <a:defRPr sz="1200"/>
            </a:lvl5pPr>
            <a:lvl6pPr marL="1713407" indent="0" algn="ctr">
              <a:buNone/>
              <a:defRPr sz="1200"/>
            </a:lvl6pPr>
            <a:lvl7pPr marL="2056073" indent="0" algn="ctr">
              <a:buNone/>
              <a:defRPr sz="1200"/>
            </a:lvl7pPr>
            <a:lvl8pPr marL="2398740" indent="0" algn="ctr">
              <a:buNone/>
              <a:defRPr sz="1200"/>
            </a:lvl8pPr>
            <a:lvl9pPr marL="2741408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8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58">
              <a:spcBef>
                <a:spcPts val="225"/>
              </a:spcBef>
              <a:spcAft>
                <a:spcPts val="225"/>
              </a:spcAft>
              <a:defRPr/>
            </a:pPr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9623" y="31226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BDE6C0AD-0CC7-4AF8-908D-C431E96E8B85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3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D99D3A8A-D8E0-4A3E-A794-21F38B9F9453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3" name="Connecteur droit 13">
            <a:extLst>
              <a:ext uri="{FF2B5EF4-FFF2-40B4-BE49-F238E27FC236}">
                <a16:creationId xmlns:a16="http://schemas.microsoft.com/office/drawing/2014/main" id="{B0FF1584-BE3C-4912-B2F3-169496925416}"/>
              </a:ext>
            </a:extLst>
          </p:cNvPr>
          <p:cNvCxnSpPr>
            <a:cxnSpLocks/>
          </p:cNvCxnSpPr>
          <p:nvPr userDrawn="1"/>
        </p:nvCxnSpPr>
        <p:spPr>
          <a:xfrm>
            <a:off x="415479" y="814983"/>
            <a:ext cx="5941710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A0FFB41-41EE-4D0F-A1BE-22A535986E9E}"/>
              </a:ext>
            </a:extLst>
          </p:cNvPr>
          <p:cNvCxnSpPr>
            <a:cxnSpLocks/>
          </p:cNvCxnSpPr>
          <p:nvPr userDrawn="1"/>
        </p:nvCxnSpPr>
        <p:spPr>
          <a:xfrm>
            <a:off x="6897462" y="814983"/>
            <a:ext cx="1830517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Image 5">
            <a:extLst>
              <a:ext uri="{FF2B5EF4-FFF2-40B4-BE49-F238E27FC236}">
                <a16:creationId xmlns:a16="http://schemas.microsoft.com/office/drawing/2014/main" id="{87EEDA00-1746-4932-8BC1-46F667836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504" y="63583"/>
            <a:ext cx="641179" cy="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8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4369012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4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28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58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4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4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969818" y="148627"/>
            <a:ext cx="7758702" cy="292388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8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58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3" y="31226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34E139E4-4505-4B60-9765-33A13DAEEDC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3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E4721A7F-26A8-421D-98B9-F9AE4530DA2F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2" name="BottomLine">
            <a:extLst>
              <a:ext uri="{FF2B5EF4-FFF2-40B4-BE49-F238E27FC236}">
                <a16:creationId xmlns:a16="http://schemas.microsoft.com/office/drawing/2014/main" id="{B82BE116-6441-42BD-8B19-AA668033CE6A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416052" y="4840327"/>
            <a:ext cx="831189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5">
            <a:extLst>
              <a:ext uri="{FF2B5EF4-FFF2-40B4-BE49-F238E27FC236}">
                <a16:creationId xmlns:a16="http://schemas.microsoft.com/office/drawing/2014/main" id="{1F5A5DB6-577E-405B-A76E-E7FAC8D0D0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l="8428"/>
          <a:stretch/>
        </p:blipFill>
        <p:spPr>
          <a:xfrm>
            <a:off x="415504" y="63583"/>
            <a:ext cx="641179" cy="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86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418558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68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48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48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8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58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3" y="31226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AA6609C0-956C-440C-924D-509B5BDA223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3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11341D36-4F41-44DC-BBD2-9C29D6BDFB1B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pic>
        <p:nvPicPr>
          <p:cNvPr id="10" name="Image 12">
            <a:extLst>
              <a:ext uri="{FF2B5EF4-FFF2-40B4-BE49-F238E27FC236}">
                <a16:creationId xmlns:a16="http://schemas.microsoft.com/office/drawing/2014/main" id="{2D2BCE37-C639-47E8-ADFE-A0A1454E53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416053" y="134331"/>
            <a:ext cx="468188" cy="31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052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7827802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91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16052" y="4876280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58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pic>
        <p:nvPicPr>
          <p:cNvPr id="5" name="Image 8">
            <a:extLst>
              <a:ext uri="{FF2B5EF4-FFF2-40B4-BE49-F238E27FC236}">
                <a16:creationId xmlns:a16="http://schemas.microsoft.com/office/drawing/2014/main" id="{8849DF3C-3E9F-4046-B785-C223FD7E1B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507208" y="146614"/>
            <a:ext cx="2986544" cy="255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770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96" y="180000"/>
            <a:ext cx="4032448" cy="3247812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lIns="91388" tIns="45694" rIns="91388" bIns="45694"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defTabSz="913815"/>
            <a:fld id="{7CD035D6-F94A-40D9-9B26-B3F36FEDFE1E}" type="datetime1">
              <a:rPr lang="fr-FR" smtClean="0">
                <a:solidFill>
                  <a:srgbClr val="000000">
                    <a:alpha val="0"/>
                  </a:srgbClr>
                </a:solidFill>
              </a:rPr>
              <a:t>07/12/2021</a:t>
            </a:fld>
            <a:endParaRPr lang="fr-FR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00"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5345765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4" y="209016"/>
            <a:ext cx="1878808" cy="1419662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lIns="91388" tIns="45694" rIns="91388" bIns="45694"/>
          <a:lstStyle/>
          <a:p>
            <a:pPr algn="r" defTabSz="913815"/>
            <a:fld id="{FC50B867-C1EB-44D6-8E93-52A0DB53B657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0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9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9996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lIns="91388" tIns="45694" rIns="91388" bIns="45694"/>
          <a:lstStyle/>
          <a:p>
            <a:pPr algn="r" defTabSz="913815"/>
            <a:fld id="{0F861C15-B095-496A-B8EF-51E5939D39D3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3921" indent="-143921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792" indent="-143921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3921" indent="-143921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792" indent="-143921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3921" indent="-143921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792" indent="-143921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2421778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79298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59766" anchor="ctr" anchorCtr="0"/>
          <a:lstStyle>
            <a:lvl1pPr marL="395740" indent="-395740">
              <a:buFont typeface="+mj-lt"/>
              <a:buAutoNum type="arabicPeriod"/>
              <a:defRPr sz="32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lIns="91388" tIns="45694" rIns="91388" bIns="45694"/>
          <a:lstStyle/>
          <a:p>
            <a:pPr algn="r" defTabSz="913815"/>
            <a:fld id="{79077EB1-A9B2-4CCC-AE90-328457170D85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287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lIns="91388" tIns="45694" rIns="91388" bIns="45694"/>
          <a:lstStyle/>
          <a:p>
            <a:pPr algn="r" defTabSz="913815"/>
            <a:fld id="{E13CC203-CEF4-42FE-B5E5-6A40FD022072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7922" indent="-107922" algn="r">
              <a:spcAft>
                <a:spcPts val="0"/>
              </a:spcAft>
              <a:buFont typeface="+mj-lt"/>
              <a:buAutoNum type="arabicPeriod"/>
              <a:defRPr sz="800" b="1"/>
            </a:lvl1pPr>
            <a:lvl2pPr marL="107922" indent="-107922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8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94086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52000" y="252000"/>
            <a:ext cx="1440000" cy="144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00" b="1" cap="all" baseline="0"/>
            </a:lvl1pPr>
            <a:lvl2pPr marL="92015" indent="0">
              <a:spcBef>
                <a:spcPts val="500"/>
              </a:spcBef>
              <a:spcAft>
                <a:spcPts val="0"/>
              </a:spcAft>
              <a:buNone/>
              <a:tabLst/>
              <a:defRPr sz="19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1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77" y="4797663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1F36C69B-7433-4D52-B526-42A71859B2AC}" type="datetime1">
              <a:rPr lang="fr-FR" cap="all" smtClean="0"/>
              <a:t>07/12/2021</a:t>
            </a:fld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067977" y="195486"/>
            <a:ext cx="4680769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B5534E2-19C3-C848-AD92-C2BA62CED4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093317" y="349802"/>
            <a:ext cx="1938692" cy="115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18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7922" indent="-107922" algn="r">
              <a:spcAft>
                <a:spcPts val="0"/>
              </a:spcAft>
              <a:buFont typeface="+mj-lt"/>
              <a:buAutoNum type="arabicPeriod"/>
              <a:defRPr sz="800" b="1"/>
            </a:lvl1pPr>
            <a:lvl2pPr marL="107922" indent="-107922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8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EC9BFA-60CB-4F1C-A536-58F4C786EDE7}"/>
              </a:ext>
            </a:extLst>
          </p:cNvPr>
          <p:cNvSpPr txBox="1"/>
          <p:nvPr userDrawn="1"/>
        </p:nvSpPr>
        <p:spPr>
          <a:xfrm>
            <a:off x="7688913" y="-66499"/>
            <a:ext cx="1455088" cy="276946"/>
          </a:xfrm>
          <a:prstGeom prst="rect">
            <a:avLst/>
          </a:prstGeom>
          <a:noFill/>
        </p:spPr>
        <p:txBody>
          <a:bodyPr wrap="square" lIns="91388" tIns="45694" rIns="91388" bIns="45694" rtlCol="0">
            <a:spAutoFit/>
          </a:bodyPr>
          <a:lstStyle/>
          <a:p>
            <a:pPr defTabSz="913815"/>
            <a:r>
              <a:rPr lang="fr-FR" sz="1200">
                <a:solidFill>
                  <a:srgbClr val="E1000F"/>
                </a:solidFill>
              </a:rPr>
              <a:t>Version de travail</a:t>
            </a:r>
          </a:p>
        </p:txBody>
      </p:sp>
      <p:sp>
        <p:nvSpPr>
          <p:cNvPr id="10" name="Espace réservé de la date 2">
            <a:extLst>
              <a:ext uri="{FF2B5EF4-FFF2-40B4-BE49-F238E27FC236}">
                <a16:creationId xmlns:a16="http://schemas.microsoft.com/office/drawing/2014/main" id="{352B0525-F664-1747-8BDB-2FFE0415E7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  <a:prstGeom prst="rect">
            <a:avLst/>
          </a:prstGeom>
        </p:spPr>
        <p:txBody>
          <a:bodyPr lIns="91388" tIns="45694" rIns="91388" bIns="45694"/>
          <a:lstStyle/>
          <a:p>
            <a:pPr algn="r" defTabSz="913815"/>
            <a:fld id="{664D3014-8035-43A0-A096-DFFA5A6D4142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4397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96" y="180000"/>
            <a:ext cx="4032448" cy="3247812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lIns="91388" tIns="45694" rIns="91388" bIns="45694"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defTabSz="913815"/>
            <a:fld id="{0F1D4E4A-E7B3-4214-9DBF-776E9FF1921D}" type="datetime1">
              <a:rPr lang="fr-FR" smtClean="0">
                <a:solidFill>
                  <a:srgbClr val="000000">
                    <a:alpha val="0"/>
                  </a:srgbClr>
                </a:solidFill>
              </a:rPr>
              <a:t>07/12/2021</a:t>
            </a:fld>
            <a:endParaRPr lang="fr-FR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00"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7627314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4" y="209016"/>
            <a:ext cx="1878808" cy="1419662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lIns="91388" tIns="45694" rIns="91388" bIns="45694"/>
          <a:lstStyle/>
          <a:p>
            <a:pPr algn="r" defTabSz="913815"/>
            <a:fld id="{A3E33B7D-B5B1-42C6-B46B-4DBB9BB358B5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0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9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9741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lIns="91388" tIns="45694" rIns="91388" bIns="45694"/>
          <a:lstStyle/>
          <a:p>
            <a:pPr algn="r" defTabSz="913815"/>
            <a:fld id="{D75F0419-DC1F-4300-9EEB-3DD56BC8312E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3921" indent="-143921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792" indent="-143921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3921" indent="-143921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792" indent="-143921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3921" indent="-143921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792" indent="-143921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805322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79298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59766" anchor="ctr" anchorCtr="0"/>
          <a:lstStyle>
            <a:lvl1pPr marL="395740" indent="-395740">
              <a:buFont typeface="+mj-lt"/>
              <a:buAutoNum type="arabicPeriod"/>
              <a:defRPr sz="32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lIns="91388" tIns="45694" rIns="91388" bIns="45694"/>
          <a:lstStyle/>
          <a:p>
            <a:pPr algn="r" defTabSz="913815"/>
            <a:fld id="{72814162-1B9B-4E77-B3CD-9BD8187C5E4F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768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lIns="91388" tIns="45694" rIns="91388" bIns="45694"/>
          <a:lstStyle/>
          <a:p>
            <a:pPr algn="r" defTabSz="913815"/>
            <a:fld id="{F1EF3BE2-908C-4A10-91C2-945C4CF9DCB4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7922" indent="-107922" algn="r">
              <a:spcAft>
                <a:spcPts val="0"/>
              </a:spcAft>
              <a:buFont typeface="+mj-lt"/>
              <a:buAutoNum type="arabicPeriod"/>
              <a:defRPr sz="800" b="1"/>
            </a:lvl1pPr>
            <a:lvl2pPr marL="107922" indent="-107922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8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1695255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59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pPr defTabSz="913815"/>
            <a:fld id="{27340356-0E7B-4A0C-8333-A094EB361FC4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90"/>
            <a:ext cx="8424614" cy="242951"/>
          </a:xfrm>
        </p:spPr>
        <p:txBody>
          <a:bodyPr/>
          <a:lstStyle>
            <a:lvl1pPr marL="9525" indent="85673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792" indent="-143921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Sous-titre</a:t>
            </a:r>
          </a:p>
          <a:p>
            <a:pPr lvl="0"/>
            <a:endParaRPr lang="fr-FR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5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6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4469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5226638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75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Rectangle 5">
            <a:extLst>
              <a:ext uri="{FF2B5EF4-FFF2-40B4-BE49-F238E27FC236}">
                <a16:creationId xmlns:a16="http://schemas.microsoft.com/office/drawing/2014/main" id="{4C137221-03EE-458F-8675-457345158FDD}"/>
              </a:ext>
            </a:extLst>
          </p:cNvPr>
          <p:cNvSpPr/>
          <p:nvPr userDrawn="1"/>
        </p:nvSpPr>
        <p:spPr bwMode="auto">
          <a:xfrm>
            <a:off x="257181" y="1543062"/>
            <a:ext cx="8886825" cy="33111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46" tIns="34289" rIns="68546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09">
              <a:defRPr/>
            </a:pPr>
            <a:endParaRPr lang="fr-FR" sz="1000">
              <a:solidFill>
                <a:srgbClr val="FFFFFF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25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09">
              <a:spcBef>
                <a:spcPts val="225"/>
              </a:spcBef>
              <a:spcAft>
                <a:spcPts val="225"/>
              </a:spcAft>
            </a:pPr>
            <a:endParaRPr lang="en-US" sz="33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13101" y="4497919"/>
            <a:ext cx="7295096" cy="1692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1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3956" y="3374099"/>
            <a:ext cx="7295096" cy="2308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5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3956" y="1973236"/>
            <a:ext cx="7295096" cy="5078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33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Image 8">
            <a:extLst>
              <a:ext uri="{FF2B5EF4-FFF2-40B4-BE49-F238E27FC236}">
                <a16:creationId xmlns:a16="http://schemas.microsoft.com/office/drawing/2014/main" id="{A21C3FC3-E727-45E6-B6F0-89EF4F3A53E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273557" y="244500"/>
            <a:ext cx="1511801" cy="117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608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0549666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00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25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09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37286" y="148650"/>
            <a:ext cx="7590662" cy="288541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137286" y="449276"/>
            <a:ext cx="7590662" cy="2077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0" dirty="0"/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84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84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874091"/>
            <a:ext cx="545839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409"/>
            <a:r>
              <a:rPr lang="en-US" dirty="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137286" y="31223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E717AE98-9C20-485D-AAB2-4384AD4AE6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0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42B8731C-61EA-4B4B-AE85-BA43BFC40A9F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006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6663143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4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25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09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79922"/>
            <a:ext cx="2859786" cy="52120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84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84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77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409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132528" y="31223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C9716002-B3F6-44A8-92E2-E6286449F3A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0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FD518908-B1BB-4FDB-8651-08F47F518CAC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11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43958"/>
          </a:xfrm>
          <a:solidFill>
            <a:schemeClr val="tx2"/>
          </a:solidFill>
        </p:spPr>
        <p:txBody>
          <a:bodyPr tIns="107919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4797663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fld id="{ED7FD41B-8A0D-4A06-9356-25BDC04AC802}" type="datetime1">
              <a:rPr lang="fr-FR" cap="all" smtClean="0"/>
              <a:t>07/12/2021</a:t>
            </a:fld>
            <a:endParaRPr lang="fr-FR" cap="all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6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65460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4679891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48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25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09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2283227"/>
            <a:ext cx="3799332" cy="577081"/>
          </a:xfrm>
          <a:prstGeom prst="rect">
            <a:avLst/>
          </a:prstGeom>
        </p:spPr>
        <p:txBody>
          <a:bodyPr rIns="274181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84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84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77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409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3" y="31223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0302BB65-7E34-402E-BA82-996F92D8DD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0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54633A9C-B0B2-45A4-843D-1716BC34C0CF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32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3176370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72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5">
            <a:extLst>
              <a:ext uri="{FF2B5EF4-FFF2-40B4-BE49-F238E27FC236}">
                <a16:creationId xmlns:a16="http://schemas.microsoft.com/office/drawing/2014/main" id="{4184A791-6F08-4A6F-9D72-D8E56EAF463C}"/>
              </a:ext>
            </a:extLst>
          </p:cNvPr>
          <p:cNvSpPr/>
          <p:nvPr userDrawn="1"/>
        </p:nvSpPr>
        <p:spPr bwMode="auto">
          <a:xfrm>
            <a:off x="257181" y="1543074"/>
            <a:ext cx="8886825" cy="2002535"/>
          </a:xfrm>
          <a:prstGeom prst="rect">
            <a:avLst/>
          </a:prstGeom>
          <a:solidFill>
            <a:srgbClr val="0A00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46" tIns="34289" rIns="68546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09">
              <a:defRPr/>
            </a:pPr>
            <a:endParaRPr lang="fr-FR" sz="1000">
              <a:solidFill>
                <a:srgbClr val="FFFFFF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25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09">
              <a:spcBef>
                <a:spcPts val="225"/>
              </a:spcBef>
              <a:spcAft>
                <a:spcPts val="225"/>
              </a:spcAft>
            </a:pPr>
            <a:endParaRPr lang="en-US" sz="33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680230"/>
            <a:ext cx="8311896" cy="507831"/>
          </a:xfrm>
        </p:spPr>
        <p:txBody>
          <a:bodyPr vert="horz" anchor="ctr">
            <a:noAutofit/>
          </a:bodyPr>
          <a:lstStyle>
            <a:lvl1pPr>
              <a:lnSpc>
                <a:spcPct val="100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84">
              <a:defRPr/>
            </a:pPr>
            <a:fld id="{4ABDCABE-3F10-B64C-92F1-862014417034}" type="slidenum">
              <a:rPr lang="en-US" sz="700" smtClean="0">
                <a:solidFill>
                  <a:srgbClr val="FFFFFF"/>
                </a:solidFill>
                <a:cs typeface="Arial" panose="020B0604020202020204" pitchFamily="34" charset="0"/>
              </a:rPr>
              <a:pPr algn="r" defTabSz="457784">
                <a:defRPr/>
              </a:pPr>
              <a:t>‹N°›</a:t>
            </a:fld>
            <a:endParaRPr lang="en-US" sz="7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77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409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130527" y="31223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26533CC6-43D1-4148-8060-78C91267D58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0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bg1"/>
                </a:solidFill>
              </a:defRPr>
            </a:lvl1pPr>
          </a:lstStyle>
          <a:p>
            <a:fld id="{B4427901-E9BB-41D7-84A9-86FB3FC93579}" type="datetime1">
              <a:rPr lang="fr-FR" cap="all" smtClean="0">
                <a:solidFill>
                  <a:srgbClr val="FFFFFF"/>
                </a:solidFill>
              </a:rPr>
              <a:t>07/12/2021</a:t>
            </a:fld>
            <a:endParaRPr lang="fr-FR" cap="all" dirty="0">
              <a:solidFill>
                <a:srgbClr val="FFFFFF"/>
              </a:solidFill>
            </a:endParaRPr>
          </a:p>
        </p:txBody>
      </p:sp>
      <p:cxnSp>
        <p:nvCxnSpPr>
          <p:cNvPr id="11" name="BottomLine">
            <a:extLst>
              <a:ext uri="{FF2B5EF4-FFF2-40B4-BE49-F238E27FC236}">
                <a16:creationId xmlns:a16="http://schemas.microsoft.com/office/drawing/2014/main" id="{B2C311C7-C3C4-4FD2-B608-5FAA88B42521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 bwMode="ltGray">
          <a:xfrm>
            <a:off x="416052" y="4840327"/>
            <a:ext cx="8311896" cy="0"/>
          </a:xfrm>
          <a:prstGeom prst="line">
            <a:avLst/>
          </a:prstGeom>
          <a:ln w="6350">
            <a:solidFill>
              <a:schemeClr val="bg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2651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8195118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96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25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09">
              <a:spcBef>
                <a:spcPts val="225"/>
              </a:spcBef>
              <a:spcAft>
                <a:spcPts val="225"/>
              </a:spcAft>
            </a:pPr>
            <a:endParaRPr lang="en-US" sz="26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29284" y="2667197"/>
            <a:ext cx="6885432" cy="42011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26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129284" y="3213498"/>
            <a:ext cx="6885432" cy="20774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695" indent="0" algn="ctr">
              <a:buNone/>
              <a:defRPr sz="1500"/>
            </a:lvl2pPr>
            <a:lvl3pPr marL="685409" indent="0" algn="ctr">
              <a:buNone/>
              <a:defRPr sz="1400"/>
            </a:lvl3pPr>
            <a:lvl4pPr marL="1028114" indent="0" algn="ctr">
              <a:buNone/>
              <a:defRPr sz="1200"/>
            </a:lvl4pPr>
            <a:lvl5pPr marL="1370818" indent="0" algn="ctr">
              <a:buNone/>
              <a:defRPr sz="1200"/>
            </a:lvl5pPr>
            <a:lvl6pPr marL="1713533" indent="0" algn="ctr">
              <a:buNone/>
              <a:defRPr sz="1200"/>
            </a:lvl6pPr>
            <a:lvl7pPr marL="2056226" indent="0" algn="ctr">
              <a:buNone/>
              <a:defRPr sz="1200"/>
            </a:lvl7pPr>
            <a:lvl8pPr marL="2398920" indent="0" algn="ctr">
              <a:buNone/>
              <a:defRPr sz="1200"/>
            </a:lvl8pPr>
            <a:lvl9pPr marL="2741615" indent="0" algn="ctr">
              <a:buNone/>
              <a:defRPr sz="12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84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84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876277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409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3" y="31223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724AAFB4-DB46-4A71-906C-D9C34D938D25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0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1933F408-642D-403C-A835-4EEB3129F671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5317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3768942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20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25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09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2560320" y="0"/>
            <a:ext cx="6583680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46" tIns="34289" rIns="68546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409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84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84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6052" y="2058302"/>
            <a:ext cx="1885950" cy="57708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16052" y="2744758"/>
            <a:ext cx="188595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677" indent="0" algn="ctr">
              <a:buNone/>
              <a:defRPr sz="1500"/>
            </a:lvl2pPr>
            <a:lvl3pPr marL="685375" indent="0" algn="ctr">
              <a:buNone/>
              <a:defRPr sz="1400"/>
            </a:lvl3pPr>
            <a:lvl4pPr marL="1028063" indent="0" algn="ctr">
              <a:buNone/>
              <a:defRPr sz="1200"/>
            </a:lvl4pPr>
            <a:lvl5pPr marL="1370750" indent="0" algn="ctr">
              <a:buNone/>
              <a:defRPr sz="1200"/>
            </a:lvl5pPr>
            <a:lvl6pPr marL="1713449" indent="0" algn="ctr">
              <a:buNone/>
              <a:defRPr sz="1200"/>
            </a:lvl6pPr>
            <a:lvl7pPr marL="2056124" indent="0" algn="ctr">
              <a:buNone/>
              <a:defRPr sz="1200"/>
            </a:lvl7pPr>
            <a:lvl8pPr marL="2398800" indent="0" algn="ctr">
              <a:buNone/>
              <a:defRPr sz="1200"/>
            </a:lvl8pPr>
            <a:lvl9pPr marL="274147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77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409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5022" y="31223"/>
            <a:ext cx="1166259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F113EEB6-E29F-47E8-B54A-8496523BBCE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0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147019EB-E569-4BC1-891A-855079C36BD4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pic>
        <p:nvPicPr>
          <p:cNvPr id="13" name="Image 5">
            <a:extLst>
              <a:ext uri="{FF2B5EF4-FFF2-40B4-BE49-F238E27FC236}">
                <a16:creationId xmlns:a16="http://schemas.microsoft.com/office/drawing/2014/main" id="{E52AC364-311C-4359-ABF3-7AA0243E87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504" y="63583"/>
            <a:ext cx="641179" cy="545006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C0124A4-D024-4024-9440-E1117FA58ADB}"/>
              </a:ext>
            </a:extLst>
          </p:cNvPr>
          <p:cNvCxnSpPr>
            <a:cxnSpLocks/>
          </p:cNvCxnSpPr>
          <p:nvPr userDrawn="1"/>
        </p:nvCxnSpPr>
        <p:spPr>
          <a:xfrm>
            <a:off x="415485" y="814983"/>
            <a:ext cx="1886523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3">
            <a:extLst>
              <a:ext uri="{FF2B5EF4-FFF2-40B4-BE49-F238E27FC236}">
                <a16:creationId xmlns:a16="http://schemas.microsoft.com/office/drawing/2014/main" id="{05F085EA-7825-4EA9-9B33-FA19DBBC98F6}"/>
              </a:ext>
            </a:extLst>
          </p:cNvPr>
          <p:cNvCxnSpPr>
            <a:cxnSpLocks/>
          </p:cNvCxnSpPr>
          <p:nvPr userDrawn="1"/>
        </p:nvCxnSpPr>
        <p:spPr>
          <a:xfrm>
            <a:off x="2786818" y="814983"/>
            <a:ext cx="5941130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4363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9218051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44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25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09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273552" y="0"/>
            <a:ext cx="5870448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46" tIns="34289" rIns="68546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409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84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84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6052" y="2058302"/>
            <a:ext cx="2599182" cy="57708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16063" y="2744735"/>
            <a:ext cx="2599181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677" indent="0" algn="ctr">
              <a:buNone/>
              <a:defRPr sz="1500"/>
            </a:lvl2pPr>
            <a:lvl3pPr marL="685375" indent="0" algn="ctr">
              <a:buNone/>
              <a:defRPr sz="1400"/>
            </a:lvl3pPr>
            <a:lvl4pPr marL="1028063" indent="0" algn="ctr">
              <a:buNone/>
              <a:defRPr sz="1200"/>
            </a:lvl4pPr>
            <a:lvl5pPr marL="1370750" indent="0" algn="ctr">
              <a:buNone/>
              <a:defRPr sz="1200"/>
            </a:lvl5pPr>
            <a:lvl6pPr marL="1713449" indent="0" algn="ctr">
              <a:buNone/>
              <a:defRPr sz="1200"/>
            </a:lvl6pPr>
            <a:lvl7pPr marL="2056124" indent="0" algn="ctr">
              <a:buNone/>
              <a:defRPr sz="1200"/>
            </a:lvl7pPr>
            <a:lvl8pPr marL="2398800" indent="0" algn="ctr">
              <a:buNone/>
              <a:defRPr sz="1200"/>
            </a:lvl8pPr>
            <a:lvl9pPr marL="274147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77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409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0127" y="31223"/>
            <a:ext cx="1885113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9CD56C46-4675-4259-887B-BD63BA7F927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0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4FB073FF-0481-4D08-92EF-D732DE6B795C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3" name="Connecteur droit 13">
            <a:extLst>
              <a:ext uri="{FF2B5EF4-FFF2-40B4-BE49-F238E27FC236}">
                <a16:creationId xmlns:a16="http://schemas.microsoft.com/office/drawing/2014/main" id="{51A5CA2F-3D76-4B0D-A191-5D57AA93FF0A}"/>
              </a:ext>
            </a:extLst>
          </p:cNvPr>
          <p:cNvCxnSpPr>
            <a:cxnSpLocks/>
          </p:cNvCxnSpPr>
          <p:nvPr userDrawn="1"/>
        </p:nvCxnSpPr>
        <p:spPr>
          <a:xfrm>
            <a:off x="415480" y="814983"/>
            <a:ext cx="2599754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379F249-468A-4F27-8D62-08340FEA823C}"/>
              </a:ext>
            </a:extLst>
          </p:cNvPr>
          <p:cNvCxnSpPr>
            <a:cxnSpLocks/>
          </p:cNvCxnSpPr>
          <p:nvPr userDrawn="1"/>
        </p:nvCxnSpPr>
        <p:spPr>
          <a:xfrm>
            <a:off x="3500892" y="814983"/>
            <a:ext cx="5227056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Image 5">
            <a:extLst>
              <a:ext uri="{FF2B5EF4-FFF2-40B4-BE49-F238E27FC236}">
                <a16:creationId xmlns:a16="http://schemas.microsoft.com/office/drawing/2014/main" id="{269CD9B0-BF4F-4BD6-90BC-69E681722F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504" y="63583"/>
            <a:ext cx="641179" cy="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586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4648329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8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25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09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46" tIns="34289" rIns="68546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409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84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84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132538" y="148627"/>
            <a:ext cx="3082439" cy="584775"/>
          </a:xfrm>
        </p:spPr>
        <p:txBody>
          <a:bodyPr vert="horz" wrap="square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1132538" y="452513"/>
            <a:ext cx="3082439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695" indent="0" algn="ctr">
              <a:buNone/>
              <a:defRPr sz="1500"/>
            </a:lvl2pPr>
            <a:lvl3pPr marL="685409" indent="0" algn="ctr">
              <a:buNone/>
              <a:defRPr sz="1400"/>
            </a:lvl3pPr>
            <a:lvl4pPr marL="1028114" indent="0" algn="ctr">
              <a:buNone/>
              <a:defRPr sz="1200"/>
            </a:lvl4pPr>
            <a:lvl5pPr marL="1370818" indent="0" algn="ctr">
              <a:buNone/>
              <a:defRPr sz="1200"/>
            </a:lvl5pPr>
            <a:lvl6pPr marL="1713533" indent="0" algn="ctr">
              <a:buNone/>
              <a:defRPr sz="1200"/>
            </a:lvl6pPr>
            <a:lvl7pPr marL="2056226" indent="0" algn="ctr">
              <a:buNone/>
              <a:defRPr sz="1200"/>
            </a:lvl7pPr>
            <a:lvl8pPr marL="2398920" indent="0" algn="ctr">
              <a:buNone/>
              <a:defRPr sz="1200"/>
            </a:lvl8pPr>
            <a:lvl9pPr marL="274161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77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409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7B908E6E-6D8C-493D-9C1C-7BC13DD6A0D0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0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1D11AE48-AEE8-4583-BFB1-B033A99D5AC4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3" name="Connecteur droit 13">
            <a:extLst>
              <a:ext uri="{FF2B5EF4-FFF2-40B4-BE49-F238E27FC236}">
                <a16:creationId xmlns:a16="http://schemas.microsoft.com/office/drawing/2014/main" id="{67CB9D62-F0CC-4D18-A354-6518B4D5F204}"/>
              </a:ext>
            </a:extLst>
          </p:cNvPr>
          <p:cNvCxnSpPr>
            <a:cxnSpLocks/>
          </p:cNvCxnSpPr>
          <p:nvPr userDrawn="1"/>
        </p:nvCxnSpPr>
        <p:spPr>
          <a:xfrm>
            <a:off x="415493" y="814983"/>
            <a:ext cx="3799487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0DB8961-30F1-4580-9585-4140DE043FC9}"/>
              </a:ext>
            </a:extLst>
          </p:cNvPr>
          <p:cNvCxnSpPr>
            <a:cxnSpLocks/>
          </p:cNvCxnSpPr>
          <p:nvPr userDrawn="1"/>
        </p:nvCxnSpPr>
        <p:spPr>
          <a:xfrm>
            <a:off x="4929040" y="814983"/>
            <a:ext cx="3798908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1" name="Image 5">
            <a:extLst>
              <a:ext uri="{FF2B5EF4-FFF2-40B4-BE49-F238E27FC236}">
                <a16:creationId xmlns:a16="http://schemas.microsoft.com/office/drawing/2014/main" id="{57E945B2-5CD1-4D0C-9583-2B6EA919A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504" y="63583"/>
            <a:ext cx="641179" cy="545006"/>
          </a:xfrm>
          <a:prstGeom prst="rect">
            <a:avLst/>
          </a:prstGeom>
        </p:spPr>
      </p:pic>
      <p:sp>
        <p:nvSpPr>
          <p:cNvPr id="279" name="1. On-page tracker">
            <a:extLst>
              <a:ext uri="{FF2B5EF4-FFF2-40B4-BE49-F238E27FC236}">
                <a16:creationId xmlns:a16="http://schemas.microsoft.com/office/drawing/2014/main" id="{969467FC-6A4F-473A-8D1E-E32AF25B2A4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0122" y="31223"/>
            <a:ext cx="3099860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9988648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4581340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92"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25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09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30127" y="148627"/>
            <a:ext cx="4512988" cy="292388"/>
          </a:xfrm>
        </p:spPr>
        <p:txBody>
          <a:bodyPr vert="horz" wrap="square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5872734" y="0"/>
            <a:ext cx="3271266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46" tIns="34289" rIns="68546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409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84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84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1130127" y="453341"/>
            <a:ext cx="4512988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695" indent="0" algn="ctr">
              <a:buNone/>
              <a:defRPr sz="1500"/>
            </a:lvl2pPr>
            <a:lvl3pPr marL="685409" indent="0" algn="ctr">
              <a:buNone/>
              <a:defRPr sz="1400"/>
            </a:lvl3pPr>
            <a:lvl4pPr marL="1028114" indent="0" algn="ctr">
              <a:buNone/>
              <a:defRPr sz="1200"/>
            </a:lvl4pPr>
            <a:lvl5pPr marL="1370818" indent="0" algn="ctr">
              <a:buNone/>
              <a:defRPr sz="1200"/>
            </a:lvl5pPr>
            <a:lvl6pPr marL="1713533" indent="0" algn="ctr">
              <a:buNone/>
              <a:defRPr sz="1200"/>
            </a:lvl6pPr>
            <a:lvl7pPr marL="2056226" indent="0" algn="ctr">
              <a:buNone/>
              <a:defRPr sz="1200"/>
            </a:lvl7pPr>
            <a:lvl8pPr marL="2398920" indent="0" algn="ctr">
              <a:buNone/>
              <a:defRPr sz="1200"/>
            </a:lvl8pPr>
            <a:lvl9pPr marL="274161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62" y="4876277"/>
            <a:ext cx="5225797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409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0145" y="31223"/>
            <a:ext cx="2704807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6D4920F1-BF31-41CE-BE56-E587A0A4E18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0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A5C1555E-1E67-4596-8D01-EACAD8CE4BBF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3" name="Connecteur droit 13">
            <a:extLst>
              <a:ext uri="{FF2B5EF4-FFF2-40B4-BE49-F238E27FC236}">
                <a16:creationId xmlns:a16="http://schemas.microsoft.com/office/drawing/2014/main" id="{A42BBDC9-153F-409F-B470-F5728D2F5423}"/>
              </a:ext>
            </a:extLst>
          </p:cNvPr>
          <p:cNvCxnSpPr>
            <a:cxnSpLocks/>
          </p:cNvCxnSpPr>
          <p:nvPr userDrawn="1"/>
        </p:nvCxnSpPr>
        <p:spPr>
          <a:xfrm>
            <a:off x="415485" y="814983"/>
            <a:ext cx="5226369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5F407A3-15EF-4600-8CF0-99A9343411AF}"/>
              </a:ext>
            </a:extLst>
          </p:cNvPr>
          <p:cNvCxnSpPr>
            <a:cxnSpLocks/>
          </p:cNvCxnSpPr>
          <p:nvPr userDrawn="1"/>
        </p:nvCxnSpPr>
        <p:spPr>
          <a:xfrm>
            <a:off x="6128673" y="814983"/>
            <a:ext cx="2599303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Image 5">
            <a:extLst>
              <a:ext uri="{FF2B5EF4-FFF2-40B4-BE49-F238E27FC236}">
                <a16:creationId xmlns:a16="http://schemas.microsoft.com/office/drawing/2014/main" id="{942FA6C5-2AE0-412B-9F54-0F3D4831A7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504" y="63583"/>
            <a:ext cx="641179" cy="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674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95638529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16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25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09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586062" y="0"/>
            <a:ext cx="2557938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46" tIns="34289" rIns="68546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409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84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84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130127" y="148627"/>
            <a:ext cx="5363542" cy="292388"/>
          </a:xfrm>
        </p:spPr>
        <p:txBody>
          <a:bodyPr vert="horz" wrap="square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1130127" y="447974"/>
            <a:ext cx="5363542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695" indent="0" algn="ctr">
              <a:buNone/>
              <a:defRPr sz="1500"/>
            </a:lvl2pPr>
            <a:lvl3pPr marL="685409" indent="0" algn="ctr">
              <a:buNone/>
              <a:defRPr sz="1400"/>
            </a:lvl3pPr>
            <a:lvl4pPr marL="1028114" indent="0" algn="ctr">
              <a:buNone/>
              <a:defRPr sz="1200"/>
            </a:lvl4pPr>
            <a:lvl5pPr marL="1370818" indent="0" algn="ctr">
              <a:buNone/>
              <a:defRPr sz="1200"/>
            </a:lvl5pPr>
            <a:lvl6pPr marL="1713533" indent="0" algn="ctr">
              <a:buNone/>
              <a:defRPr sz="1200"/>
            </a:lvl6pPr>
            <a:lvl7pPr marL="2056226" indent="0" algn="ctr">
              <a:buNone/>
              <a:defRPr sz="1200"/>
            </a:lvl7pPr>
            <a:lvl8pPr marL="2398920" indent="0" algn="ctr">
              <a:buNone/>
              <a:defRPr sz="1200"/>
            </a:lvl8pPr>
            <a:lvl9pPr marL="274161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77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409">
              <a:spcBef>
                <a:spcPts val="225"/>
              </a:spcBef>
              <a:spcAft>
                <a:spcPts val="225"/>
              </a:spcAft>
              <a:defRPr/>
            </a:pPr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9623" y="31223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BDE6C0AD-0CC7-4AF8-908D-C431E96E8B85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0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6DB03EA1-0FE4-49B5-86A1-49AC0087AD30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3" name="Connecteur droit 13">
            <a:extLst>
              <a:ext uri="{FF2B5EF4-FFF2-40B4-BE49-F238E27FC236}">
                <a16:creationId xmlns:a16="http://schemas.microsoft.com/office/drawing/2014/main" id="{B0FF1584-BE3C-4912-B2F3-169496925416}"/>
              </a:ext>
            </a:extLst>
          </p:cNvPr>
          <p:cNvCxnSpPr>
            <a:cxnSpLocks/>
          </p:cNvCxnSpPr>
          <p:nvPr userDrawn="1"/>
        </p:nvCxnSpPr>
        <p:spPr>
          <a:xfrm>
            <a:off x="415479" y="814983"/>
            <a:ext cx="5941710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A0FFB41-41EE-4D0F-A1BE-22A535986E9E}"/>
              </a:ext>
            </a:extLst>
          </p:cNvPr>
          <p:cNvCxnSpPr>
            <a:cxnSpLocks/>
          </p:cNvCxnSpPr>
          <p:nvPr userDrawn="1"/>
        </p:nvCxnSpPr>
        <p:spPr>
          <a:xfrm>
            <a:off x="6897459" y="814983"/>
            <a:ext cx="1830517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Image 5">
            <a:extLst>
              <a:ext uri="{FF2B5EF4-FFF2-40B4-BE49-F238E27FC236}">
                <a16:creationId xmlns:a16="http://schemas.microsoft.com/office/drawing/2014/main" id="{87EEDA00-1746-4932-8BC1-46F667836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504" y="63583"/>
            <a:ext cx="641179" cy="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630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26578526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40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25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09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84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84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969817" y="148627"/>
            <a:ext cx="7758702" cy="292388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77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409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3" y="31223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34E139E4-4505-4B60-9765-33A13DAEEDC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0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9FD96284-0223-4239-AFE2-67C83EC91AE7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2" name="BottomLine">
            <a:extLst>
              <a:ext uri="{FF2B5EF4-FFF2-40B4-BE49-F238E27FC236}">
                <a16:creationId xmlns:a16="http://schemas.microsoft.com/office/drawing/2014/main" id="{B82BE116-6441-42BD-8B19-AA668033CE6A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416052" y="4840327"/>
            <a:ext cx="831189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5">
            <a:extLst>
              <a:ext uri="{FF2B5EF4-FFF2-40B4-BE49-F238E27FC236}">
                <a16:creationId xmlns:a16="http://schemas.microsoft.com/office/drawing/2014/main" id="{1F5A5DB6-577E-405B-A76E-E7FAC8D0D0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l="8428"/>
          <a:stretch/>
        </p:blipFill>
        <p:spPr>
          <a:xfrm>
            <a:off x="415504" y="63583"/>
            <a:ext cx="641179" cy="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384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4188195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64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784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784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77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409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3" y="31223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AA6609C0-956C-440C-924D-509B5BDA223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0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1C9C231A-2A87-4D6C-A1D8-358A9223DD14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pic>
        <p:nvPicPr>
          <p:cNvPr id="10" name="Image 12">
            <a:extLst>
              <a:ext uri="{FF2B5EF4-FFF2-40B4-BE49-F238E27FC236}">
                <a16:creationId xmlns:a16="http://schemas.microsoft.com/office/drawing/2014/main" id="{2D2BCE37-C639-47E8-ADFE-A0A1454E53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416053" y="134328"/>
            <a:ext cx="468188" cy="31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2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796DF72-46D6-4D85-8698-AC8558662594}" type="datetime1">
              <a:rPr lang="fr-FR" smtClean="0"/>
              <a:t>07/12/2021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371981"/>
            <a:ext cx="3240000" cy="447947"/>
          </a:xfrm>
        </p:spPr>
        <p:txBody>
          <a:bodyPr anchor="ctr" anchorCtr="0"/>
          <a:lstStyle>
            <a:lvl1pPr algn="l">
              <a:defRPr sz="1100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61559" y="542060"/>
            <a:ext cx="2329060" cy="138164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360000"/>
            <a:ext cx="27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075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9616875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87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16052" y="4876277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409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pic>
        <p:nvPicPr>
          <p:cNvPr id="5" name="Image 8">
            <a:extLst>
              <a:ext uri="{FF2B5EF4-FFF2-40B4-BE49-F238E27FC236}">
                <a16:creationId xmlns:a16="http://schemas.microsoft.com/office/drawing/2014/main" id="{8849DF3C-3E9F-4046-B785-C223FD7E1B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507208" y="146614"/>
            <a:ext cx="2986544" cy="255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240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6073" y="1628100"/>
            <a:ext cx="1863491" cy="184666"/>
          </a:xfrm>
        </p:spPr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09"/>
            <a:endParaRPr lang="fr-FR" sz="14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E54D1-525D-4181-BD56-B07A0712CD24}" type="datetime1">
              <a:rPr lang="fr-FR" smtClean="0">
                <a:solidFill>
                  <a:srgbClr val="000000">
                    <a:tint val="75000"/>
                  </a:srgbClr>
                </a:solidFill>
              </a:rPr>
              <a:t>07/12/2021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09"/>
            <a:fld id="{B6F15528-21DE-4FAA-801E-634DDDAF4B2B}" type="slidenum">
              <a:rPr lang="fr-FR" sz="1400" smtClean="0">
                <a:solidFill>
                  <a:srgbClr val="000000">
                    <a:tint val="75000"/>
                  </a:srgbClr>
                </a:solidFill>
              </a:rPr>
              <a:pPr defTabSz="685409"/>
              <a:t>‹N°›</a:t>
            </a:fld>
            <a:endParaRPr lang="fr-FR" sz="1400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179" name="Grid">
            <a:extLst>
              <a:ext uri="{FF2B5EF4-FFF2-40B4-BE49-F238E27FC236}">
                <a16:creationId xmlns:a16="http://schemas.microsoft.com/office/drawing/2014/main" id="{7F5A81C7-A4F0-4AB1-892A-380DCCDA2CFF}"/>
              </a:ext>
            </a:extLst>
          </p:cNvPr>
          <p:cNvGrpSpPr/>
          <p:nvPr userDrawn="1"/>
        </p:nvGrpSpPr>
        <p:grpSpPr>
          <a:xfrm>
            <a:off x="6" y="0"/>
            <a:ext cx="9142857" cy="5143500"/>
            <a:chOff x="0" y="0"/>
            <a:chExt cx="12190476" cy="6858000"/>
          </a:xfrm>
        </p:grpSpPr>
        <p:sp>
          <p:nvSpPr>
            <p:cNvPr id="180" name="slide margin">
              <a:extLst>
                <a:ext uri="{FF2B5EF4-FFF2-40B4-BE49-F238E27FC236}">
                  <a16:creationId xmlns:a16="http://schemas.microsoft.com/office/drawing/2014/main" id="{513B85B1-B1F8-47B6-A942-FDFBEA53FE52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409"/>
              <a:endParaRPr lang="en-US" sz="1400" err="1">
                <a:solidFill>
                  <a:srgbClr val="000000"/>
                </a:solidFill>
              </a:endParaRPr>
            </a:p>
          </p:txBody>
        </p: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675CF0DF-EAFF-46EB-B6D9-C72561AFC95D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39942AE7-F58D-41CC-9A45-F0A0BDBE5FCD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6DC95684-2945-4205-95A0-FE415F832726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47F9B320-3C71-40AC-BE59-7037D6ED3556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A7657A2A-3FB0-455E-9591-BED1AEED32E3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870C6B2A-AF86-43E2-88F7-FE8D30E9E877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C3954209-FD55-440D-A54D-8DEC1BD8ECBA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3640DDBE-E6C8-4335-9DA6-6E7A9F7495E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5CF4524A-D69E-4E63-803A-22751A602B76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77C5FB61-1A13-43EA-B10F-1A9A078EE1AE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312A1E05-FFBA-4D40-AFBD-7E9F1CACC00B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B5115B6C-D2ED-4704-ACDA-29DAB1DF5B4C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1AF2403-1D71-4202-8580-41129B740075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CC971E8A-16D8-4E86-820F-B37C24989838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42A1581-294A-4DA9-8A31-043D07BA291D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311F010E-9EB8-454A-96C4-5FF58B67178E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DEE58606-C373-433C-9C08-BF79369B18B7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5CEFBBE7-AB96-4027-9B05-F474BEEB87F9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F13C2E04-12B7-4320-9062-9C87FC711CCD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E8EA756F-8EBA-4F54-BE6F-916688DD6FE1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10CB72B5-F44C-41BC-8F40-7431247DC0EA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5CCB429F-437E-43FB-AAF7-459947837627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B2F8881E-7033-4082-BC4F-1AB6488AFE29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2B06C061-4109-41C4-BC9A-EC5D2C76360C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9522FDED-2831-4FDB-9D97-6664FCBD91AA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8DAECF3F-F12B-43C7-A040-62878C8C7EA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803CB7FD-C722-48BC-9E92-5D10433AC6AE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8C9753B9-91F2-482E-B795-DB990B25E3BD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720E813-4251-48C7-8397-A1B609A375FF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72134DBA-3401-4EB0-87D6-8FC8EAC560FF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F5BE2988-378F-45DA-8DC5-B02EDE748E95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12D8F82C-6290-4FBF-ADC3-CCF733843DA8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7E9B66B-BD63-4BE2-A75F-7364B5ADC664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A39FB4D6-04DF-4F70-BD34-BB39A5B65210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9C96CF1A-DCDB-4067-92CB-B5E43B81F401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A61B5C9E-74D2-45AC-9C99-DED494E251F4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FBF7EB17-45A5-4379-9C9A-E3DE7343015C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D2A53130-F171-4D4E-A001-3AEAC3349BE4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158AF93A-FBD9-4385-8E12-61251CF772BA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89F3ADFE-93B6-41D2-B976-41CAFB980308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D7AABBB3-5BC7-4254-807E-68957A622251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4D44FE23-9E6F-4F77-8BF7-83FA361FE20E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C2649B83-9EC1-473C-8EDF-5672B14A0703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E927C87C-0AF5-4EA2-9E31-1F5E780135CC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A1CB6E2E-9DA6-473F-97E6-C9FC73FFAF89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987068BD-7598-420F-AF70-65602370498A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89A0A8F4-FCF0-45E3-B0C1-9C8F307E5328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C28A3FDC-E0FE-41D3-ABA7-B9A12A973422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771DC358-619F-46AB-AF9A-71B292CCBCA0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DC4BBD63-4608-45DC-B47F-611C58D98A7A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C6096BC3-55E2-4087-B045-F2EBA312FA1C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02F0264B-E74A-4080-B748-9CF6D40F8D34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C6D51DD8-2CA2-4530-9FBF-1C3318EF2FE5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7F0BC205-E333-4BF1-996A-76CDF6CDC67A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6D6F1045-A1C1-43AB-87FB-F32EBE0FE0DF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1C765F03-8189-4176-9520-A6674314711B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1AB44E1B-F57B-46C0-BE2F-653C76DA92FD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E2553036-D613-4341-A587-0F0A4D0EC0C5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1A7E9C4C-1113-4301-9CFE-CA0969FB208D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49B843DF-1C64-4E03-BE60-3FEDC3280308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013350DD-1067-402D-8DE5-D07A48B3B112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62D48D3E-C529-40CE-89E5-F52692C765FF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ACCF4DD7-3270-4500-9087-3CCA7E34EF21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37BFC689-78DF-498D-913F-F83E37E8C3A1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FC5EBFD9-F1AA-4365-9BC8-098B6631CFFF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0B757437-AF0A-447C-AEED-D1A3174E62E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9CB5F259-7605-46CF-8BCD-CEE285A57071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5E38F058-BC0E-4C1F-B630-8C5BEC0548C8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1E734E65-01EA-4BFF-86F3-0BC796CD1919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B902CB34-A804-4567-845B-D2833F1038BB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E5B8A168-15D3-411C-8055-994D164D70D6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9B1F233F-D5F5-46FE-BF44-47231B37C732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80731799-5B71-40D4-B8C8-0A5FF45F58A0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F26D0D02-8DB4-4D2C-99DA-7EDAF21CA8B9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D1A597AD-81D9-45C1-90DA-3C9420E8566A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1E5BD7A2-AA41-4BE0-978A-F9C984E837F0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21E88EDF-F295-41C1-B1F0-5C9C7DE4401A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C7C312FB-9E05-460B-BC8C-F917F668EC17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2E18F91A-EEF3-4F44-9354-371036189E23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E4FA4F5D-518C-4BC4-98A6-41828B154F5D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D9A9C32B-142E-4E55-AA1B-399A235887D2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main body box">
              <a:extLst>
                <a:ext uri="{FF2B5EF4-FFF2-40B4-BE49-F238E27FC236}">
                  <a16:creationId xmlns:a16="http://schemas.microsoft.com/office/drawing/2014/main" id="{BE149208-5C7D-4F07-9345-412B8EDA3267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409"/>
              <a:endParaRPr lang="en-US" sz="1000">
                <a:solidFill>
                  <a:srgbClr val="000000"/>
                </a:solidFill>
              </a:endParaRPr>
            </a:p>
          </p:txBody>
        </p: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0BA27E41-D290-4C2A-952E-17426FF284EF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58FD5167-9B70-4190-924B-0F02900C7031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</p:spTree>
    <p:extLst>
      <p:ext uri="{BB962C8B-B14F-4D97-AF65-F5344CB8AC3E}">
        <p14:creationId xmlns:p14="http://schemas.microsoft.com/office/powerpoint/2010/main" val="35831103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3418855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5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Rectangle 5">
            <a:extLst>
              <a:ext uri="{FF2B5EF4-FFF2-40B4-BE49-F238E27FC236}">
                <a16:creationId xmlns:a16="http://schemas.microsoft.com/office/drawing/2014/main" id="{4C137221-03EE-458F-8675-457345158FDD}"/>
              </a:ext>
            </a:extLst>
          </p:cNvPr>
          <p:cNvSpPr/>
          <p:nvPr userDrawn="1"/>
        </p:nvSpPr>
        <p:spPr bwMode="auto">
          <a:xfrm>
            <a:off x="257181" y="1543062"/>
            <a:ext cx="8886825" cy="33111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2" tIns="34289" rIns="68552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77">
              <a:defRPr/>
            </a:pPr>
            <a:endParaRPr lang="fr-FR" sz="1000">
              <a:solidFill>
                <a:srgbClr val="FFFFFF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21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77">
              <a:spcBef>
                <a:spcPts val="225"/>
              </a:spcBef>
              <a:spcAft>
                <a:spcPts val="225"/>
              </a:spcAft>
            </a:pPr>
            <a:endParaRPr lang="en-US" sz="33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13101" y="4497919"/>
            <a:ext cx="7295096" cy="1692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1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3956" y="3374095"/>
            <a:ext cx="7295096" cy="2308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5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3956" y="1973236"/>
            <a:ext cx="7295096" cy="5078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33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Image 8">
            <a:extLst>
              <a:ext uri="{FF2B5EF4-FFF2-40B4-BE49-F238E27FC236}">
                <a16:creationId xmlns:a16="http://schemas.microsoft.com/office/drawing/2014/main" id="{A21C3FC3-E727-45E6-B6F0-89EF4F3A53E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273557" y="244500"/>
            <a:ext cx="1511801" cy="117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641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9381314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60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21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77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37286" y="148646"/>
            <a:ext cx="7590662" cy="288541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137286" y="449272"/>
            <a:ext cx="7590662" cy="2077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0" dirty="0"/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832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832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874087"/>
            <a:ext cx="545839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477"/>
            <a:r>
              <a:rPr lang="en-US" dirty="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137286" y="31219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E717AE98-9C20-485D-AAB2-4384AD4AE6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5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3A2CDE11-EC9C-4DAC-A8FB-3D8560A6D4E7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4991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758381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84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21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77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79922"/>
            <a:ext cx="2859786" cy="52120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832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832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73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477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132528" y="31219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C9716002-B3F6-44A8-92E2-E6286449F3A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5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0F65ECF0-8C14-4C40-9680-420655D732BA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126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1070140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8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21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77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2283227"/>
            <a:ext cx="3799332" cy="577081"/>
          </a:xfrm>
          <a:prstGeom prst="rect">
            <a:avLst/>
          </a:prstGeom>
        </p:spPr>
        <p:txBody>
          <a:bodyPr rIns="274205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832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832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73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477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3" y="31219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0302BB65-7E34-402E-BA82-996F92D8DD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5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47A60709-1B55-4829-8071-8FAF628E673D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412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5435403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32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5">
            <a:extLst>
              <a:ext uri="{FF2B5EF4-FFF2-40B4-BE49-F238E27FC236}">
                <a16:creationId xmlns:a16="http://schemas.microsoft.com/office/drawing/2014/main" id="{4184A791-6F08-4A6F-9D72-D8E56EAF463C}"/>
              </a:ext>
            </a:extLst>
          </p:cNvPr>
          <p:cNvSpPr/>
          <p:nvPr userDrawn="1"/>
        </p:nvSpPr>
        <p:spPr bwMode="auto">
          <a:xfrm>
            <a:off x="257181" y="1543072"/>
            <a:ext cx="8886825" cy="2002535"/>
          </a:xfrm>
          <a:prstGeom prst="rect">
            <a:avLst/>
          </a:prstGeom>
          <a:solidFill>
            <a:srgbClr val="0A00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2" tIns="34289" rIns="68552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77">
              <a:defRPr/>
            </a:pPr>
            <a:endParaRPr lang="fr-FR" sz="1000">
              <a:solidFill>
                <a:srgbClr val="FFFFFF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21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77">
              <a:spcBef>
                <a:spcPts val="225"/>
              </a:spcBef>
              <a:spcAft>
                <a:spcPts val="225"/>
              </a:spcAft>
            </a:pPr>
            <a:endParaRPr lang="en-US" sz="33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680230"/>
            <a:ext cx="8311896" cy="507831"/>
          </a:xfrm>
        </p:spPr>
        <p:txBody>
          <a:bodyPr vert="horz" anchor="ctr">
            <a:noAutofit/>
          </a:bodyPr>
          <a:lstStyle>
            <a:lvl1pPr>
              <a:lnSpc>
                <a:spcPct val="100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832">
              <a:defRPr/>
            </a:pPr>
            <a:fld id="{4ABDCABE-3F10-B64C-92F1-862014417034}" type="slidenum">
              <a:rPr lang="en-US" sz="700" smtClean="0">
                <a:solidFill>
                  <a:srgbClr val="FFFFFF"/>
                </a:solidFill>
                <a:cs typeface="Arial" panose="020B0604020202020204" pitchFamily="34" charset="0"/>
              </a:rPr>
              <a:pPr algn="r" defTabSz="457832">
                <a:defRPr/>
              </a:pPr>
              <a:t>‹N°›</a:t>
            </a:fld>
            <a:endParaRPr lang="en-US" sz="7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73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477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130527" y="31219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26533CC6-43D1-4148-8060-78C91267D58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5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bg1"/>
                </a:solidFill>
              </a:defRPr>
            </a:lvl1pPr>
          </a:lstStyle>
          <a:p>
            <a:fld id="{01616381-71FF-44CA-8CDC-31D78D720EF5}" type="datetime1">
              <a:rPr lang="fr-FR" cap="all" smtClean="0">
                <a:solidFill>
                  <a:srgbClr val="FFFFFF"/>
                </a:solidFill>
              </a:rPr>
              <a:t>07/12/2021</a:t>
            </a:fld>
            <a:endParaRPr lang="fr-FR" cap="all" dirty="0">
              <a:solidFill>
                <a:srgbClr val="FFFFFF"/>
              </a:solidFill>
            </a:endParaRPr>
          </a:p>
        </p:txBody>
      </p:sp>
      <p:cxnSp>
        <p:nvCxnSpPr>
          <p:cNvPr id="11" name="BottomLine">
            <a:extLst>
              <a:ext uri="{FF2B5EF4-FFF2-40B4-BE49-F238E27FC236}">
                <a16:creationId xmlns:a16="http://schemas.microsoft.com/office/drawing/2014/main" id="{B2C311C7-C3C4-4FD2-B608-5FAA88B42521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 bwMode="ltGray">
          <a:xfrm>
            <a:off x="416052" y="4840327"/>
            <a:ext cx="8311896" cy="0"/>
          </a:xfrm>
          <a:prstGeom prst="line">
            <a:avLst/>
          </a:prstGeom>
          <a:ln w="6350">
            <a:solidFill>
              <a:schemeClr val="bg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3399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127342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56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21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77">
              <a:spcBef>
                <a:spcPts val="225"/>
              </a:spcBef>
              <a:spcAft>
                <a:spcPts val="225"/>
              </a:spcAft>
            </a:pPr>
            <a:endParaRPr lang="en-US" sz="26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29284" y="2667194"/>
            <a:ext cx="6885432" cy="42011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26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129284" y="3213494"/>
            <a:ext cx="6885432" cy="20774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731" indent="0" algn="ctr">
              <a:buNone/>
              <a:defRPr sz="1500"/>
            </a:lvl2pPr>
            <a:lvl3pPr marL="685477" indent="0" algn="ctr">
              <a:buNone/>
              <a:defRPr sz="1400"/>
            </a:lvl3pPr>
            <a:lvl4pPr marL="1028216" indent="0" algn="ctr">
              <a:buNone/>
              <a:defRPr sz="1200"/>
            </a:lvl4pPr>
            <a:lvl5pPr marL="1370954" indent="0" algn="ctr">
              <a:buNone/>
              <a:defRPr sz="1200"/>
            </a:lvl5pPr>
            <a:lvl6pPr marL="1713701" indent="0" algn="ctr">
              <a:buNone/>
              <a:defRPr sz="1200"/>
            </a:lvl6pPr>
            <a:lvl7pPr marL="2056430" indent="0" algn="ctr">
              <a:buNone/>
              <a:defRPr sz="1200"/>
            </a:lvl7pPr>
            <a:lvl8pPr marL="2399160" indent="0" algn="ctr">
              <a:buNone/>
              <a:defRPr sz="1200"/>
            </a:lvl8pPr>
            <a:lvl9pPr marL="2741891" indent="0" algn="ctr">
              <a:buNone/>
              <a:defRPr sz="12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832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832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876273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477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3" y="31219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724AAFB4-DB46-4A71-906C-D9C34D938D25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5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D847A123-945A-4DFC-8FFE-78E7DC98F41E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3773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8813704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80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21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77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2560320" y="0"/>
            <a:ext cx="6583680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2" tIns="34289" rIns="68552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477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832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832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6052" y="2058298"/>
            <a:ext cx="1885950" cy="57708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16052" y="2744754"/>
            <a:ext cx="188595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713" indent="0" algn="ctr">
              <a:buNone/>
              <a:defRPr sz="1500"/>
            </a:lvl2pPr>
            <a:lvl3pPr marL="685443" indent="0" algn="ctr">
              <a:buNone/>
              <a:defRPr sz="1400"/>
            </a:lvl3pPr>
            <a:lvl4pPr marL="1028165" indent="0" algn="ctr">
              <a:buNone/>
              <a:defRPr sz="1200"/>
            </a:lvl4pPr>
            <a:lvl5pPr marL="1370886" indent="0" algn="ctr">
              <a:buNone/>
              <a:defRPr sz="1200"/>
            </a:lvl5pPr>
            <a:lvl6pPr marL="1713617" indent="0" algn="ctr">
              <a:buNone/>
              <a:defRPr sz="1200"/>
            </a:lvl6pPr>
            <a:lvl7pPr marL="2056328" indent="0" algn="ctr">
              <a:buNone/>
              <a:defRPr sz="1200"/>
            </a:lvl7pPr>
            <a:lvl8pPr marL="2399040" indent="0" algn="ctr">
              <a:buNone/>
              <a:defRPr sz="1200"/>
            </a:lvl8pPr>
            <a:lvl9pPr marL="2741753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73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477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5022" y="31219"/>
            <a:ext cx="1166259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F113EEB6-E29F-47E8-B54A-8496523BBCE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5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E15004DC-A4A9-4E74-A459-6A7DB52446D9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pic>
        <p:nvPicPr>
          <p:cNvPr id="13" name="Image 5">
            <a:extLst>
              <a:ext uri="{FF2B5EF4-FFF2-40B4-BE49-F238E27FC236}">
                <a16:creationId xmlns:a16="http://schemas.microsoft.com/office/drawing/2014/main" id="{E52AC364-311C-4359-ABF3-7AA0243E87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502" y="63583"/>
            <a:ext cx="641179" cy="545006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C0124A4-D024-4024-9440-E1117FA58ADB}"/>
              </a:ext>
            </a:extLst>
          </p:cNvPr>
          <p:cNvCxnSpPr>
            <a:cxnSpLocks/>
          </p:cNvCxnSpPr>
          <p:nvPr userDrawn="1"/>
        </p:nvCxnSpPr>
        <p:spPr>
          <a:xfrm>
            <a:off x="415485" y="814983"/>
            <a:ext cx="1886523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3">
            <a:extLst>
              <a:ext uri="{FF2B5EF4-FFF2-40B4-BE49-F238E27FC236}">
                <a16:creationId xmlns:a16="http://schemas.microsoft.com/office/drawing/2014/main" id="{05F085EA-7825-4EA9-9B33-FA19DBBC98F6}"/>
              </a:ext>
            </a:extLst>
          </p:cNvPr>
          <p:cNvCxnSpPr>
            <a:cxnSpLocks/>
          </p:cNvCxnSpPr>
          <p:nvPr userDrawn="1"/>
        </p:nvCxnSpPr>
        <p:spPr>
          <a:xfrm>
            <a:off x="2786818" y="814983"/>
            <a:ext cx="5941130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7283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6518582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04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21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77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273552" y="0"/>
            <a:ext cx="5870448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2" tIns="34289" rIns="68552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477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832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832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6052" y="2058298"/>
            <a:ext cx="2599182" cy="57708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16063" y="2744735"/>
            <a:ext cx="2599181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713" indent="0" algn="ctr">
              <a:buNone/>
              <a:defRPr sz="1500"/>
            </a:lvl2pPr>
            <a:lvl3pPr marL="685443" indent="0" algn="ctr">
              <a:buNone/>
              <a:defRPr sz="1400"/>
            </a:lvl3pPr>
            <a:lvl4pPr marL="1028165" indent="0" algn="ctr">
              <a:buNone/>
              <a:defRPr sz="1200"/>
            </a:lvl4pPr>
            <a:lvl5pPr marL="1370886" indent="0" algn="ctr">
              <a:buNone/>
              <a:defRPr sz="1200"/>
            </a:lvl5pPr>
            <a:lvl6pPr marL="1713617" indent="0" algn="ctr">
              <a:buNone/>
              <a:defRPr sz="1200"/>
            </a:lvl6pPr>
            <a:lvl7pPr marL="2056328" indent="0" algn="ctr">
              <a:buNone/>
              <a:defRPr sz="1200"/>
            </a:lvl7pPr>
            <a:lvl8pPr marL="2399040" indent="0" algn="ctr">
              <a:buNone/>
              <a:defRPr sz="1200"/>
            </a:lvl8pPr>
            <a:lvl9pPr marL="2741753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73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477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0127" y="31219"/>
            <a:ext cx="1885113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9CD56C46-4675-4259-887B-BD63BA7F927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5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3DB242EA-09C9-4913-9D49-BD2ED2A3F7D0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3" name="Connecteur droit 13">
            <a:extLst>
              <a:ext uri="{FF2B5EF4-FFF2-40B4-BE49-F238E27FC236}">
                <a16:creationId xmlns:a16="http://schemas.microsoft.com/office/drawing/2014/main" id="{51A5CA2F-3D76-4B0D-A191-5D57AA93FF0A}"/>
              </a:ext>
            </a:extLst>
          </p:cNvPr>
          <p:cNvCxnSpPr>
            <a:cxnSpLocks/>
          </p:cNvCxnSpPr>
          <p:nvPr userDrawn="1"/>
        </p:nvCxnSpPr>
        <p:spPr>
          <a:xfrm>
            <a:off x="415480" y="814983"/>
            <a:ext cx="2599754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379F249-468A-4F27-8D62-08340FEA823C}"/>
              </a:ext>
            </a:extLst>
          </p:cNvPr>
          <p:cNvCxnSpPr>
            <a:cxnSpLocks/>
          </p:cNvCxnSpPr>
          <p:nvPr userDrawn="1"/>
        </p:nvCxnSpPr>
        <p:spPr>
          <a:xfrm>
            <a:off x="3500892" y="814983"/>
            <a:ext cx="5227056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Image 5">
            <a:extLst>
              <a:ext uri="{FF2B5EF4-FFF2-40B4-BE49-F238E27FC236}">
                <a16:creationId xmlns:a16="http://schemas.microsoft.com/office/drawing/2014/main" id="{269CD9B0-BF4F-4BD6-90BC-69E681722F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502" y="63583"/>
            <a:ext cx="641179" cy="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7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2803-C60D-4AA0-954D-6C047BBDCA83}" type="datetime1">
              <a:rPr lang="fr-FR" smtClean="0">
                <a:solidFill>
                  <a:prstClr val="black"/>
                </a:solidFill>
              </a:rPr>
              <a:t>07/12/2021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8245-FE92-455E-9664-6D679E38818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456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21877552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28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21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77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2" tIns="34289" rIns="68552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477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832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832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132538" y="148627"/>
            <a:ext cx="3082439" cy="584775"/>
          </a:xfrm>
        </p:spPr>
        <p:txBody>
          <a:bodyPr vert="horz" wrap="square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1132538" y="452513"/>
            <a:ext cx="3082439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731" indent="0" algn="ctr">
              <a:buNone/>
              <a:defRPr sz="1500"/>
            </a:lvl2pPr>
            <a:lvl3pPr marL="685477" indent="0" algn="ctr">
              <a:buNone/>
              <a:defRPr sz="1400"/>
            </a:lvl3pPr>
            <a:lvl4pPr marL="1028216" indent="0" algn="ctr">
              <a:buNone/>
              <a:defRPr sz="1200"/>
            </a:lvl4pPr>
            <a:lvl5pPr marL="1370954" indent="0" algn="ctr">
              <a:buNone/>
              <a:defRPr sz="1200"/>
            </a:lvl5pPr>
            <a:lvl6pPr marL="1713701" indent="0" algn="ctr">
              <a:buNone/>
              <a:defRPr sz="1200"/>
            </a:lvl6pPr>
            <a:lvl7pPr marL="2056430" indent="0" algn="ctr">
              <a:buNone/>
              <a:defRPr sz="1200"/>
            </a:lvl7pPr>
            <a:lvl8pPr marL="2399160" indent="0" algn="ctr">
              <a:buNone/>
              <a:defRPr sz="1200"/>
            </a:lvl8pPr>
            <a:lvl9pPr marL="2741891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73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477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7B908E6E-6D8C-493D-9C1C-7BC13DD6A0D0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5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8D54E568-CECE-4DC6-A005-86A1C9ADF9B4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3" name="Connecteur droit 13">
            <a:extLst>
              <a:ext uri="{FF2B5EF4-FFF2-40B4-BE49-F238E27FC236}">
                <a16:creationId xmlns:a16="http://schemas.microsoft.com/office/drawing/2014/main" id="{67CB9D62-F0CC-4D18-A354-6518B4D5F204}"/>
              </a:ext>
            </a:extLst>
          </p:cNvPr>
          <p:cNvCxnSpPr>
            <a:cxnSpLocks/>
          </p:cNvCxnSpPr>
          <p:nvPr userDrawn="1"/>
        </p:nvCxnSpPr>
        <p:spPr>
          <a:xfrm>
            <a:off x="415493" y="814983"/>
            <a:ext cx="3799487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0DB8961-30F1-4580-9585-4140DE043FC9}"/>
              </a:ext>
            </a:extLst>
          </p:cNvPr>
          <p:cNvCxnSpPr>
            <a:cxnSpLocks/>
          </p:cNvCxnSpPr>
          <p:nvPr userDrawn="1"/>
        </p:nvCxnSpPr>
        <p:spPr>
          <a:xfrm>
            <a:off x="4929040" y="814983"/>
            <a:ext cx="3798908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1" name="Image 5">
            <a:extLst>
              <a:ext uri="{FF2B5EF4-FFF2-40B4-BE49-F238E27FC236}">
                <a16:creationId xmlns:a16="http://schemas.microsoft.com/office/drawing/2014/main" id="{57E945B2-5CD1-4D0C-9583-2B6EA919A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502" y="63583"/>
            <a:ext cx="641179" cy="545006"/>
          </a:xfrm>
          <a:prstGeom prst="rect">
            <a:avLst/>
          </a:prstGeom>
        </p:spPr>
      </p:pic>
      <p:sp>
        <p:nvSpPr>
          <p:cNvPr id="279" name="1. On-page tracker">
            <a:extLst>
              <a:ext uri="{FF2B5EF4-FFF2-40B4-BE49-F238E27FC236}">
                <a16:creationId xmlns:a16="http://schemas.microsoft.com/office/drawing/2014/main" id="{969467FC-6A4F-473A-8D1E-E32AF25B2A4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0122" y="31219"/>
            <a:ext cx="3099860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1748540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00269331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52"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21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77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30127" y="148627"/>
            <a:ext cx="4512988" cy="292388"/>
          </a:xfrm>
        </p:spPr>
        <p:txBody>
          <a:bodyPr vert="horz" wrap="square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5872734" y="0"/>
            <a:ext cx="3271266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2" tIns="34289" rIns="68552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477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832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832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1130127" y="453341"/>
            <a:ext cx="4512988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731" indent="0" algn="ctr">
              <a:buNone/>
              <a:defRPr sz="1500"/>
            </a:lvl2pPr>
            <a:lvl3pPr marL="685477" indent="0" algn="ctr">
              <a:buNone/>
              <a:defRPr sz="1400"/>
            </a:lvl3pPr>
            <a:lvl4pPr marL="1028216" indent="0" algn="ctr">
              <a:buNone/>
              <a:defRPr sz="1200"/>
            </a:lvl4pPr>
            <a:lvl5pPr marL="1370954" indent="0" algn="ctr">
              <a:buNone/>
              <a:defRPr sz="1200"/>
            </a:lvl5pPr>
            <a:lvl6pPr marL="1713701" indent="0" algn="ctr">
              <a:buNone/>
              <a:defRPr sz="1200"/>
            </a:lvl6pPr>
            <a:lvl7pPr marL="2056430" indent="0" algn="ctr">
              <a:buNone/>
              <a:defRPr sz="1200"/>
            </a:lvl7pPr>
            <a:lvl8pPr marL="2399160" indent="0" algn="ctr">
              <a:buNone/>
              <a:defRPr sz="1200"/>
            </a:lvl8pPr>
            <a:lvl9pPr marL="2741891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62" y="4876273"/>
            <a:ext cx="5225797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477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0145" y="31219"/>
            <a:ext cx="2704807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6D4920F1-BF31-41CE-BE56-E587A0A4E18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5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8B744F31-B94C-4F09-BE24-C65689ECE354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3" name="Connecteur droit 13">
            <a:extLst>
              <a:ext uri="{FF2B5EF4-FFF2-40B4-BE49-F238E27FC236}">
                <a16:creationId xmlns:a16="http://schemas.microsoft.com/office/drawing/2014/main" id="{A42BBDC9-153F-409F-B470-F5728D2F5423}"/>
              </a:ext>
            </a:extLst>
          </p:cNvPr>
          <p:cNvCxnSpPr>
            <a:cxnSpLocks/>
          </p:cNvCxnSpPr>
          <p:nvPr userDrawn="1"/>
        </p:nvCxnSpPr>
        <p:spPr>
          <a:xfrm>
            <a:off x="415485" y="814983"/>
            <a:ext cx="5226369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5F407A3-15EF-4600-8CF0-99A9343411AF}"/>
              </a:ext>
            </a:extLst>
          </p:cNvPr>
          <p:cNvCxnSpPr>
            <a:cxnSpLocks/>
          </p:cNvCxnSpPr>
          <p:nvPr userDrawn="1"/>
        </p:nvCxnSpPr>
        <p:spPr>
          <a:xfrm>
            <a:off x="6128667" y="814983"/>
            <a:ext cx="2599303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Image 5">
            <a:extLst>
              <a:ext uri="{FF2B5EF4-FFF2-40B4-BE49-F238E27FC236}">
                <a16:creationId xmlns:a16="http://schemas.microsoft.com/office/drawing/2014/main" id="{942FA6C5-2AE0-412B-9F54-0F3D4831A7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502" y="63583"/>
            <a:ext cx="641179" cy="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716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9766353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76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21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77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586062" y="0"/>
            <a:ext cx="2557938" cy="5143500"/>
          </a:xfrm>
          <a:prstGeom prst="rect">
            <a:avLst/>
          </a:prstGeom>
          <a:solidFill>
            <a:srgbClr val="D9E0E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2" tIns="34289" rIns="68552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477"/>
            <a:endParaRPr lang="en-US" sz="1400" dirty="0">
              <a:solidFill>
                <a:srgbClr val="F0F0F0"/>
              </a:solidFill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832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832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130127" y="148627"/>
            <a:ext cx="5363542" cy="292388"/>
          </a:xfrm>
        </p:spPr>
        <p:txBody>
          <a:bodyPr vert="horz" wrap="square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1130127" y="447974"/>
            <a:ext cx="5363542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342731" indent="0" algn="ctr">
              <a:buNone/>
              <a:defRPr sz="1500"/>
            </a:lvl2pPr>
            <a:lvl3pPr marL="685477" indent="0" algn="ctr">
              <a:buNone/>
              <a:defRPr sz="1400"/>
            </a:lvl3pPr>
            <a:lvl4pPr marL="1028216" indent="0" algn="ctr">
              <a:buNone/>
              <a:defRPr sz="1200"/>
            </a:lvl4pPr>
            <a:lvl5pPr marL="1370954" indent="0" algn="ctr">
              <a:buNone/>
              <a:defRPr sz="1200"/>
            </a:lvl5pPr>
            <a:lvl6pPr marL="1713701" indent="0" algn="ctr">
              <a:buNone/>
              <a:defRPr sz="1200"/>
            </a:lvl6pPr>
            <a:lvl7pPr marL="2056430" indent="0" algn="ctr">
              <a:buNone/>
              <a:defRPr sz="1200"/>
            </a:lvl7pPr>
            <a:lvl8pPr marL="2399160" indent="0" algn="ctr">
              <a:buNone/>
              <a:defRPr sz="1200"/>
            </a:lvl8pPr>
            <a:lvl9pPr marL="2741891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73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477">
              <a:spcBef>
                <a:spcPts val="225"/>
              </a:spcBef>
              <a:spcAft>
                <a:spcPts val="225"/>
              </a:spcAft>
              <a:defRPr/>
            </a:pPr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1139623" y="31219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BDE6C0AD-0CC7-4AF8-908D-C431E96E8B85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5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4D4B19E8-74B4-4DD9-9265-59EFE25DD675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3" name="Connecteur droit 13">
            <a:extLst>
              <a:ext uri="{FF2B5EF4-FFF2-40B4-BE49-F238E27FC236}">
                <a16:creationId xmlns:a16="http://schemas.microsoft.com/office/drawing/2014/main" id="{B0FF1584-BE3C-4912-B2F3-169496925416}"/>
              </a:ext>
            </a:extLst>
          </p:cNvPr>
          <p:cNvCxnSpPr>
            <a:cxnSpLocks/>
          </p:cNvCxnSpPr>
          <p:nvPr userDrawn="1"/>
        </p:nvCxnSpPr>
        <p:spPr>
          <a:xfrm>
            <a:off x="415479" y="814983"/>
            <a:ext cx="5941710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A0FFB41-41EE-4D0F-A1BE-22A535986E9E}"/>
              </a:ext>
            </a:extLst>
          </p:cNvPr>
          <p:cNvCxnSpPr>
            <a:cxnSpLocks/>
          </p:cNvCxnSpPr>
          <p:nvPr userDrawn="1"/>
        </p:nvCxnSpPr>
        <p:spPr>
          <a:xfrm>
            <a:off x="6897455" y="814983"/>
            <a:ext cx="1830517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Image 5">
            <a:extLst>
              <a:ext uri="{FF2B5EF4-FFF2-40B4-BE49-F238E27FC236}">
                <a16:creationId xmlns:a16="http://schemas.microsoft.com/office/drawing/2014/main" id="{87EEDA00-1746-4932-8BC1-46F667836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28"/>
          <a:stretch/>
        </p:blipFill>
        <p:spPr>
          <a:xfrm>
            <a:off x="415502" y="63583"/>
            <a:ext cx="641179" cy="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30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9996803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00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21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77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832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832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969817" y="148627"/>
            <a:ext cx="7758702" cy="292388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73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477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3" y="31219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34E139E4-4505-4B60-9765-33A13DAEEDC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5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7C9B2F72-5072-4555-978F-B32CCDEE4924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12" name="BottomLine">
            <a:extLst>
              <a:ext uri="{FF2B5EF4-FFF2-40B4-BE49-F238E27FC236}">
                <a16:creationId xmlns:a16="http://schemas.microsoft.com/office/drawing/2014/main" id="{B82BE116-6441-42BD-8B19-AA668033CE6A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416052" y="4840327"/>
            <a:ext cx="831189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5">
            <a:extLst>
              <a:ext uri="{FF2B5EF4-FFF2-40B4-BE49-F238E27FC236}">
                <a16:creationId xmlns:a16="http://schemas.microsoft.com/office/drawing/2014/main" id="{1F5A5DB6-577E-405B-A76E-E7FAC8D0D0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l="8428"/>
          <a:stretch/>
        </p:blipFill>
        <p:spPr>
          <a:xfrm>
            <a:off x="415502" y="63583"/>
            <a:ext cx="641179" cy="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253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4164234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24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832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832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73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477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3" y="31219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AA6609C0-956C-440C-924D-509B5BDA223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5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8853DBAE-C4D6-4D26-8A84-FB054122BAF6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pic>
        <p:nvPicPr>
          <p:cNvPr id="10" name="Image 12">
            <a:extLst>
              <a:ext uri="{FF2B5EF4-FFF2-40B4-BE49-F238E27FC236}">
                <a16:creationId xmlns:a16="http://schemas.microsoft.com/office/drawing/2014/main" id="{2D2BCE37-C639-47E8-ADFE-A0A1454E53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416053" y="134324"/>
            <a:ext cx="468188" cy="31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830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8766064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7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16052" y="4876273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477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pic>
        <p:nvPicPr>
          <p:cNvPr id="5" name="Image 8">
            <a:extLst>
              <a:ext uri="{FF2B5EF4-FFF2-40B4-BE49-F238E27FC236}">
                <a16:creationId xmlns:a16="http://schemas.microsoft.com/office/drawing/2014/main" id="{8849DF3C-3E9F-4046-B785-C223FD7E1B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507208" y="146614"/>
            <a:ext cx="2986544" cy="255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035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6073" y="1628100"/>
            <a:ext cx="1863491" cy="184666"/>
          </a:xfrm>
        </p:spPr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77"/>
            <a:endParaRPr lang="fr-FR" sz="14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F3AC2-2D55-4128-B9EC-8C5F9BA5B83C}" type="datetime1">
              <a:rPr lang="fr-FR" smtClean="0">
                <a:solidFill>
                  <a:srgbClr val="000000">
                    <a:tint val="75000"/>
                  </a:srgbClr>
                </a:solidFill>
              </a:rPr>
              <a:t>07/12/2021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77"/>
            <a:fld id="{B6F15528-21DE-4FAA-801E-634DDDAF4B2B}" type="slidenum">
              <a:rPr lang="fr-FR" sz="1400" smtClean="0">
                <a:solidFill>
                  <a:srgbClr val="000000">
                    <a:tint val="75000"/>
                  </a:srgbClr>
                </a:solidFill>
              </a:rPr>
              <a:pPr defTabSz="685477"/>
              <a:t>‹N°›</a:t>
            </a:fld>
            <a:endParaRPr lang="fr-FR" sz="1400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179" name="Grid">
            <a:extLst>
              <a:ext uri="{FF2B5EF4-FFF2-40B4-BE49-F238E27FC236}">
                <a16:creationId xmlns:a16="http://schemas.microsoft.com/office/drawing/2014/main" id="{7F5A81C7-A4F0-4AB1-892A-380DCCDA2CFF}"/>
              </a:ext>
            </a:extLst>
          </p:cNvPr>
          <p:cNvGrpSpPr/>
          <p:nvPr userDrawn="1"/>
        </p:nvGrpSpPr>
        <p:grpSpPr>
          <a:xfrm>
            <a:off x="6" y="0"/>
            <a:ext cx="9142857" cy="5143500"/>
            <a:chOff x="0" y="0"/>
            <a:chExt cx="12190476" cy="6858000"/>
          </a:xfrm>
        </p:grpSpPr>
        <p:sp>
          <p:nvSpPr>
            <p:cNvPr id="180" name="slide margin">
              <a:extLst>
                <a:ext uri="{FF2B5EF4-FFF2-40B4-BE49-F238E27FC236}">
                  <a16:creationId xmlns:a16="http://schemas.microsoft.com/office/drawing/2014/main" id="{513B85B1-B1F8-47B6-A942-FDFBEA53FE52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477"/>
              <a:endParaRPr lang="en-US" sz="1400" err="1">
                <a:solidFill>
                  <a:srgbClr val="000000"/>
                </a:solidFill>
              </a:endParaRPr>
            </a:p>
          </p:txBody>
        </p: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675CF0DF-EAFF-46EB-B6D9-C72561AFC95D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39942AE7-F58D-41CC-9A45-F0A0BDBE5FCD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6DC95684-2945-4205-95A0-FE415F832726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47F9B320-3C71-40AC-BE59-7037D6ED3556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A7657A2A-3FB0-455E-9591-BED1AEED32E3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870C6B2A-AF86-43E2-88F7-FE8D30E9E877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C3954209-FD55-440D-A54D-8DEC1BD8ECBA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3640DDBE-E6C8-4335-9DA6-6E7A9F7495E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5CF4524A-D69E-4E63-803A-22751A602B76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77C5FB61-1A13-43EA-B10F-1A9A078EE1AE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312A1E05-FFBA-4D40-AFBD-7E9F1CACC00B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B5115B6C-D2ED-4704-ACDA-29DAB1DF5B4C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1AF2403-1D71-4202-8580-41129B740075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CC971E8A-16D8-4E86-820F-B37C24989838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42A1581-294A-4DA9-8A31-043D07BA291D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311F010E-9EB8-454A-96C4-5FF58B67178E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DEE58606-C373-433C-9C08-BF79369B18B7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5CEFBBE7-AB96-4027-9B05-F474BEEB87F9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F13C2E04-12B7-4320-9062-9C87FC711CCD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E8EA756F-8EBA-4F54-BE6F-916688DD6FE1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10CB72B5-F44C-41BC-8F40-7431247DC0EA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5CCB429F-437E-43FB-AAF7-459947837627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B2F8881E-7033-4082-BC4F-1AB6488AFE29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2B06C061-4109-41C4-BC9A-EC5D2C76360C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9522FDED-2831-4FDB-9D97-6664FCBD91AA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8DAECF3F-F12B-43C7-A040-62878C8C7EA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803CB7FD-C722-48BC-9E92-5D10433AC6AE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8C9753B9-91F2-482E-B795-DB990B25E3BD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720E813-4251-48C7-8397-A1B609A375FF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72134DBA-3401-4EB0-87D6-8FC8EAC560FF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F5BE2988-378F-45DA-8DC5-B02EDE748E95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12D8F82C-6290-4FBF-ADC3-CCF733843DA8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7E9B66B-BD63-4BE2-A75F-7364B5ADC664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A39FB4D6-04DF-4F70-BD34-BB39A5B65210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9C96CF1A-DCDB-4067-92CB-B5E43B81F401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A61B5C9E-74D2-45AC-9C99-DED494E251F4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FBF7EB17-45A5-4379-9C9A-E3DE7343015C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D2A53130-F171-4D4E-A001-3AEAC3349BE4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158AF93A-FBD9-4385-8E12-61251CF772BA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89F3ADFE-93B6-41D2-B976-41CAFB980308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D7AABBB3-5BC7-4254-807E-68957A622251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4D44FE23-9E6F-4F77-8BF7-83FA361FE20E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C2649B83-9EC1-473C-8EDF-5672B14A0703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E927C87C-0AF5-4EA2-9E31-1F5E780135CC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A1CB6E2E-9DA6-473F-97E6-C9FC73FFAF89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987068BD-7598-420F-AF70-65602370498A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89A0A8F4-FCF0-45E3-B0C1-9C8F307E5328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C28A3FDC-E0FE-41D3-ABA7-B9A12A973422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771DC358-619F-46AB-AF9A-71B292CCBCA0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DC4BBD63-4608-45DC-B47F-611C58D98A7A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C6096BC3-55E2-4087-B045-F2EBA312FA1C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02F0264B-E74A-4080-B748-9CF6D40F8D34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C6D51DD8-2CA2-4530-9FBF-1C3318EF2FE5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7F0BC205-E333-4BF1-996A-76CDF6CDC67A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6D6F1045-A1C1-43AB-87FB-F32EBE0FE0DF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1C765F03-8189-4176-9520-A6674314711B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1AB44E1B-F57B-46C0-BE2F-653C76DA92FD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E2553036-D613-4341-A587-0F0A4D0EC0C5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1A7E9C4C-1113-4301-9CFE-CA0969FB208D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49B843DF-1C64-4E03-BE60-3FEDC3280308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013350DD-1067-402D-8DE5-D07A48B3B112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62D48D3E-C529-40CE-89E5-F52692C765FF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ACCF4DD7-3270-4500-9087-3CCA7E34EF21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37BFC689-78DF-498D-913F-F83E37E8C3A1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FC5EBFD9-F1AA-4365-9BC8-098B6631CFFF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0B757437-AF0A-447C-AEED-D1A3174E62E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9CB5F259-7605-46CF-8BCD-CEE285A57071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5E38F058-BC0E-4C1F-B630-8C5BEC0548C8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1E734E65-01EA-4BFF-86F3-0BC796CD1919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B902CB34-A804-4567-845B-D2833F1038BB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E5B8A168-15D3-411C-8055-994D164D70D6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9B1F233F-D5F5-46FE-BF44-47231B37C732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80731799-5B71-40D4-B8C8-0A5FF45F58A0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F26D0D02-8DB4-4D2C-99DA-7EDAF21CA8B9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D1A597AD-81D9-45C1-90DA-3C9420E8566A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1E5BD7A2-AA41-4BE0-978A-F9C984E837F0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21E88EDF-F295-41C1-B1F0-5C9C7DE4401A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C7C312FB-9E05-460B-BC8C-F917F668EC17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2E18F91A-EEF3-4F44-9354-371036189E23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E4FA4F5D-518C-4BC4-98A6-41828B154F5D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D9A9C32B-142E-4E55-AA1B-399A235887D2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main body box">
              <a:extLst>
                <a:ext uri="{FF2B5EF4-FFF2-40B4-BE49-F238E27FC236}">
                  <a16:creationId xmlns:a16="http://schemas.microsoft.com/office/drawing/2014/main" id="{BE149208-5C7D-4F07-9345-412B8EDA3267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477"/>
              <a:endParaRPr lang="en-US" sz="1000">
                <a:solidFill>
                  <a:srgbClr val="000000"/>
                </a:solidFill>
              </a:endParaRPr>
            </a:p>
          </p:txBody>
        </p: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0BA27E41-D290-4C2A-952E-17426FF284EF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58FD5167-9B70-4190-924B-0F02900C7031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</p:spTree>
    <p:extLst>
      <p:ext uri="{BB962C8B-B14F-4D97-AF65-F5344CB8AC3E}">
        <p14:creationId xmlns:p14="http://schemas.microsoft.com/office/powerpoint/2010/main" val="30538448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32352369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95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Rectangle 5">
            <a:extLst>
              <a:ext uri="{FF2B5EF4-FFF2-40B4-BE49-F238E27FC236}">
                <a16:creationId xmlns:a16="http://schemas.microsoft.com/office/drawing/2014/main" id="{4C137221-03EE-458F-8675-457345158FDD}"/>
              </a:ext>
            </a:extLst>
          </p:cNvPr>
          <p:cNvSpPr/>
          <p:nvPr userDrawn="1"/>
        </p:nvSpPr>
        <p:spPr bwMode="auto">
          <a:xfrm>
            <a:off x="257181" y="1543062"/>
            <a:ext cx="8886825" cy="33111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1" tIns="34289" rIns="68561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9">
              <a:defRPr/>
            </a:pPr>
            <a:endParaRPr lang="fr-FR" sz="1000">
              <a:solidFill>
                <a:srgbClr val="FFFFFF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15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9">
              <a:spcBef>
                <a:spcPts val="225"/>
              </a:spcBef>
              <a:spcAft>
                <a:spcPts val="225"/>
              </a:spcAft>
            </a:pPr>
            <a:endParaRPr lang="en-US" sz="33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13101" y="4497919"/>
            <a:ext cx="7295096" cy="1692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1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3956" y="3374089"/>
            <a:ext cx="7295096" cy="2308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5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3956" y="1973236"/>
            <a:ext cx="7295096" cy="5078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33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Image 8">
            <a:extLst>
              <a:ext uri="{FF2B5EF4-FFF2-40B4-BE49-F238E27FC236}">
                <a16:creationId xmlns:a16="http://schemas.microsoft.com/office/drawing/2014/main" id="{A21C3FC3-E727-45E6-B6F0-89EF4F3A53E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273557" y="244500"/>
            <a:ext cx="1511801" cy="117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243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12156012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20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15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9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37286" y="148640"/>
            <a:ext cx="7590662" cy="288541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137286" y="449266"/>
            <a:ext cx="7590662" cy="2077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0" dirty="0"/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904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904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874081"/>
            <a:ext cx="545839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579"/>
            <a:r>
              <a:rPr lang="en-US" dirty="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137286" y="31213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E717AE98-9C20-485D-AAB2-4384AD4AE6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51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C628B119-B79B-4AC6-B77A-F53CB1F77096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508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0469073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44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15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9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79922"/>
            <a:ext cx="2859786" cy="52120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4870218"/>
            <a:ext cx="244126" cy="107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7904">
              <a:defRPr/>
            </a:pPr>
            <a:fld id="{4ABDCABE-3F10-B64C-92F1-862014417034}" type="slidenum">
              <a:rPr lang="en-US" sz="7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7904">
                <a:defRPr/>
              </a:pPr>
              <a:t>‹N°›</a:t>
            </a:fld>
            <a:endParaRPr lang="en-US" sz="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67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579"/>
            <a:r>
              <a:rPr sz="6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132528" y="31213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C9716002-B3F6-44A8-92E2-E6286449F3A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51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0CB43B2F-A080-4F5D-B1ED-BF8F84E585A2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86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tags" Target="../tags/tag681.xml"/><Relationship Id="rId26" Type="http://schemas.openxmlformats.org/officeDocument/2006/relationships/tags" Target="../tags/tag689.xml"/><Relationship Id="rId39" Type="http://schemas.openxmlformats.org/officeDocument/2006/relationships/image" Target="../media/image4.emf"/><Relationship Id="rId3" Type="http://schemas.openxmlformats.org/officeDocument/2006/relationships/slideLayout" Target="../slideLayouts/slideLayout113.xml"/><Relationship Id="rId21" Type="http://schemas.openxmlformats.org/officeDocument/2006/relationships/tags" Target="../tags/tag684.xml"/><Relationship Id="rId34" Type="http://schemas.openxmlformats.org/officeDocument/2006/relationships/tags" Target="../tags/tag697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vmlDrawing" Target="../drawings/vmlDrawing93.vml"/><Relationship Id="rId25" Type="http://schemas.openxmlformats.org/officeDocument/2006/relationships/tags" Target="../tags/tag688.xml"/><Relationship Id="rId33" Type="http://schemas.openxmlformats.org/officeDocument/2006/relationships/tags" Target="../tags/tag696.xml"/><Relationship Id="rId38" Type="http://schemas.openxmlformats.org/officeDocument/2006/relationships/oleObject" Target="../embeddings/oleObject93.bin"/><Relationship Id="rId2" Type="http://schemas.openxmlformats.org/officeDocument/2006/relationships/slideLayout" Target="../slideLayouts/slideLayout112.xml"/><Relationship Id="rId16" Type="http://schemas.openxmlformats.org/officeDocument/2006/relationships/theme" Target="../theme/theme10.xml"/><Relationship Id="rId20" Type="http://schemas.openxmlformats.org/officeDocument/2006/relationships/tags" Target="../tags/tag683.xml"/><Relationship Id="rId29" Type="http://schemas.openxmlformats.org/officeDocument/2006/relationships/tags" Target="../tags/tag69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24" Type="http://schemas.openxmlformats.org/officeDocument/2006/relationships/tags" Target="../tags/tag687.xml"/><Relationship Id="rId32" Type="http://schemas.openxmlformats.org/officeDocument/2006/relationships/tags" Target="../tags/tag695.xml"/><Relationship Id="rId37" Type="http://schemas.openxmlformats.org/officeDocument/2006/relationships/tags" Target="../tags/tag700.xml"/><Relationship Id="rId40" Type="http://schemas.openxmlformats.org/officeDocument/2006/relationships/image" Target="../media/image5.png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23" Type="http://schemas.openxmlformats.org/officeDocument/2006/relationships/tags" Target="../tags/tag686.xml"/><Relationship Id="rId28" Type="http://schemas.openxmlformats.org/officeDocument/2006/relationships/tags" Target="../tags/tag691.xml"/><Relationship Id="rId36" Type="http://schemas.openxmlformats.org/officeDocument/2006/relationships/tags" Target="../tags/tag699.xml"/><Relationship Id="rId10" Type="http://schemas.openxmlformats.org/officeDocument/2006/relationships/slideLayout" Target="../slideLayouts/slideLayout120.xml"/><Relationship Id="rId19" Type="http://schemas.openxmlformats.org/officeDocument/2006/relationships/tags" Target="../tags/tag682.xml"/><Relationship Id="rId31" Type="http://schemas.openxmlformats.org/officeDocument/2006/relationships/tags" Target="../tags/tag694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Relationship Id="rId22" Type="http://schemas.openxmlformats.org/officeDocument/2006/relationships/tags" Target="../tags/tag685.xml"/><Relationship Id="rId27" Type="http://schemas.openxmlformats.org/officeDocument/2006/relationships/tags" Target="../tags/tag690.xml"/><Relationship Id="rId30" Type="http://schemas.openxmlformats.org/officeDocument/2006/relationships/tags" Target="../tags/tag693.xml"/><Relationship Id="rId35" Type="http://schemas.openxmlformats.org/officeDocument/2006/relationships/tags" Target="../tags/tag69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18" Type="http://schemas.openxmlformats.org/officeDocument/2006/relationships/tags" Target="../tags/tag793.xml"/><Relationship Id="rId26" Type="http://schemas.openxmlformats.org/officeDocument/2006/relationships/tags" Target="../tags/tag801.xml"/><Relationship Id="rId39" Type="http://schemas.openxmlformats.org/officeDocument/2006/relationships/image" Target="../media/image5.png"/><Relationship Id="rId3" Type="http://schemas.openxmlformats.org/officeDocument/2006/relationships/slideLayout" Target="../slideLayouts/slideLayout128.xml"/><Relationship Id="rId21" Type="http://schemas.openxmlformats.org/officeDocument/2006/relationships/tags" Target="../tags/tag796.xml"/><Relationship Id="rId34" Type="http://schemas.openxmlformats.org/officeDocument/2006/relationships/tags" Target="../tags/tag809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tags" Target="../tags/tag792.xml"/><Relationship Id="rId25" Type="http://schemas.openxmlformats.org/officeDocument/2006/relationships/tags" Target="../tags/tag800.xml"/><Relationship Id="rId33" Type="http://schemas.openxmlformats.org/officeDocument/2006/relationships/tags" Target="../tags/tag808.xml"/><Relationship Id="rId38" Type="http://schemas.openxmlformats.org/officeDocument/2006/relationships/image" Target="../media/image4.emf"/><Relationship Id="rId2" Type="http://schemas.openxmlformats.org/officeDocument/2006/relationships/slideLayout" Target="../slideLayouts/slideLayout127.xml"/><Relationship Id="rId16" Type="http://schemas.openxmlformats.org/officeDocument/2006/relationships/vmlDrawing" Target="../drawings/vmlDrawing108.vml"/><Relationship Id="rId20" Type="http://schemas.openxmlformats.org/officeDocument/2006/relationships/tags" Target="../tags/tag795.xml"/><Relationship Id="rId29" Type="http://schemas.openxmlformats.org/officeDocument/2006/relationships/tags" Target="../tags/tag804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tags" Target="../tags/tag799.xml"/><Relationship Id="rId32" Type="http://schemas.openxmlformats.org/officeDocument/2006/relationships/tags" Target="../tags/tag807.xml"/><Relationship Id="rId37" Type="http://schemas.openxmlformats.org/officeDocument/2006/relationships/oleObject" Target="../embeddings/oleObject108.bin"/><Relationship Id="rId5" Type="http://schemas.openxmlformats.org/officeDocument/2006/relationships/slideLayout" Target="../slideLayouts/slideLayout130.xml"/><Relationship Id="rId15" Type="http://schemas.openxmlformats.org/officeDocument/2006/relationships/theme" Target="../theme/theme11.xml"/><Relationship Id="rId23" Type="http://schemas.openxmlformats.org/officeDocument/2006/relationships/tags" Target="../tags/tag798.xml"/><Relationship Id="rId28" Type="http://schemas.openxmlformats.org/officeDocument/2006/relationships/tags" Target="../tags/tag803.xml"/><Relationship Id="rId36" Type="http://schemas.openxmlformats.org/officeDocument/2006/relationships/tags" Target="../tags/tag811.xml"/><Relationship Id="rId10" Type="http://schemas.openxmlformats.org/officeDocument/2006/relationships/slideLayout" Target="../slideLayouts/slideLayout135.xml"/><Relationship Id="rId19" Type="http://schemas.openxmlformats.org/officeDocument/2006/relationships/tags" Target="../tags/tag794.xml"/><Relationship Id="rId31" Type="http://schemas.openxmlformats.org/officeDocument/2006/relationships/tags" Target="../tags/tag806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tags" Target="../tags/tag797.xml"/><Relationship Id="rId27" Type="http://schemas.openxmlformats.org/officeDocument/2006/relationships/tags" Target="../tags/tag802.xml"/><Relationship Id="rId30" Type="http://schemas.openxmlformats.org/officeDocument/2006/relationships/tags" Target="../tags/tag805.xml"/><Relationship Id="rId35" Type="http://schemas.openxmlformats.org/officeDocument/2006/relationships/tags" Target="../tags/tag81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18" Type="http://schemas.openxmlformats.org/officeDocument/2006/relationships/tags" Target="../tags/tag918.xml"/><Relationship Id="rId26" Type="http://schemas.openxmlformats.org/officeDocument/2006/relationships/tags" Target="../tags/tag926.xml"/><Relationship Id="rId39" Type="http://schemas.openxmlformats.org/officeDocument/2006/relationships/image" Target="../media/image5.png"/><Relationship Id="rId3" Type="http://schemas.openxmlformats.org/officeDocument/2006/relationships/slideLayout" Target="../slideLayouts/slideLayout161.xml"/><Relationship Id="rId21" Type="http://schemas.openxmlformats.org/officeDocument/2006/relationships/tags" Target="../tags/tag921.xml"/><Relationship Id="rId34" Type="http://schemas.openxmlformats.org/officeDocument/2006/relationships/tags" Target="../tags/tag934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tags" Target="../tags/tag917.xml"/><Relationship Id="rId25" Type="http://schemas.openxmlformats.org/officeDocument/2006/relationships/tags" Target="../tags/tag925.xml"/><Relationship Id="rId33" Type="http://schemas.openxmlformats.org/officeDocument/2006/relationships/tags" Target="../tags/tag933.xml"/><Relationship Id="rId38" Type="http://schemas.openxmlformats.org/officeDocument/2006/relationships/image" Target="../media/image4.emf"/><Relationship Id="rId2" Type="http://schemas.openxmlformats.org/officeDocument/2006/relationships/slideLayout" Target="../slideLayouts/slideLayout160.xml"/><Relationship Id="rId16" Type="http://schemas.openxmlformats.org/officeDocument/2006/relationships/vmlDrawing" Target="../drawings/vmlDrawing125.vml"/><Relationship Id="rId20" Type="http://schemas.openxmlformats.org/officeDocument/2006/relationships/tags" Target="../tags/tag920.xml"/><Relationship Id="rId29" Type="http://schemas.openxmlformats.org/officeDocument/2006/relationships/tags" Target="../tags/tag929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24" Type="http://schemas.openxmlformats.org/officeDocument/2006/relationships/tags" Target="../tags/tag924.xml"/><Relationship Id="rId32" Type="http://schemas.openxmlformats.org/officeDocument/2006/relationships/tags" Target="../tags/tag932.xml"/><Relationship Id="rId37" Type="http://schemas.openxmlformats.org/officeDocument/2006/relationships/oleObject" Target="../embeddings/oleObject125.bin"/><Relationship Id="rId5" Type="http://schemas.openxmlformats.org/officeDocument/2006/relationships/slideLayout" Target="../slideLayouts/slideLayout163.xml"/><Relationship Id="rId15" Type="http://schemas.openxmlformats.org/officeDocument/2006/relationships/theme" Target="../theme/theme14.xml"/><Relationship Id="rId23" Type="http://schemas.openxmlformats.org/officeDocument/2006/relationships/tags" Target="../tags/tag923.xml"/><Relationship Id="rId28" Type="http://schemas.openxmlformats.org/officeDocument/2006/relationships/tags" Target="../tags/tag928.xml"/><Relationship Id="rId36" Type="http://schemas.openxmlformats.org/officeDocument/2006/relationships/tags" Target="../tags/tag936.xml"/><Relationship Id="rId10" Type="http://schemas.openxmlformats.org/officeDocument/2006/relationships/slideLayout" Target="../slideLayouts/slideLayout168.xml"/><Relationship Id="rId19" Type="http://schemas.openxmlformats.org/officeDocument/2006/relationships/tags" Target="../tags/tag919.xml"/><Relationship Id="rId31" Type="http://schemas.openxmlformats.org/officeDocument/2006/relationships/tags" Target="../tags/tag931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Relationship Id="rId22" Type="http://schemas.openxmlformats.org/officeDocument/2006/relationships/tags" Target="../tags/tag922.xml"/><Relationship Id="rId27" Type="http://schemas.openxmlformats.org/officeDocument/2006/relationships/tags" Target="../tags/tag927.xml"/><Relationship Id="rId30" Type="http://schemas.openxmlformats.org/officeDocument/2006/relationships/tags" Target="../tags/tag930.xml"/><Relationship Id="rId35" Type="http://schemas.openxmlformats.org/officeDocument/2006/relationships/tags" Target="../tags/tag93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77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76.xml"/><Relationship Id="rId9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18" Type="http://schemas.openxmlformats.org/officeDocument/2006/relationships/tags" Target="../tags/tag1029.xml"/><Relationship Id="rId26" Type="http://schemas.openxmlformats.org/officeDocument/2006/relationships/tags" Target="../tags/tag1037.xml"/><Relationship Id="rId39" Type="http://schemas.openxmlformats.org/officeDocument/2006/relationships/image" Target="../media/image5.png"/><Relationship Id="rId3" Type="http://schemas.openxmlformats.org/officeDocument/2006/relationships/slideLayout" Target="../slideLayouts/slideLayout183.xml"/><Relationship Id="rId21" Type="http://schemas.openxmlformats.org/officeDocument/2006/relationships/tags" Target="../tags/tag1032.xml"/><Relationship Id="rId34" Type="http://schemas.openxmlformats.org/officeDocument/2006/relationships/tags" Target="../tags/tag1045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17" Type="http://schemas.openxmlformats.org/officeDocument/2006/relationships/tags" Target="../tags/tag1028.xml"/><Relationship Id="rId25" Type="http://schemas.openxmlformats.org/officeDocument/2006/relationships/tags" Target="../tags/tag1036.xml"/><Relationship Id="rId33" Type="http://schemas.openxmlformats.org/officeDocument/2006/relationships/tags" Target="../tags/tag1044.xml"/><Relationship Id="rId38" Type="http://schemas.openxmlformats.org/officeDocument/2006/relationships/image" Target="../media/image4.emf"/><Relationship Id="rId2" Type="http://schemas.openxmlformats.org/officeDocument/2006/relationships/slideLayout" Target="../slideLayouts/slideLayout182.xml"/><Relationship Id="rId16" Type="http://schemas.openxmlformats.org/officeDocument/2006/relationships/vmlDrawing" Target="../drawings/vmlDrawing140.vml"/><Relationship Id="rId20" Type="http://schemas.openxmlformats.org/officeDocument/2006/relationships/tags" Target="../tags/tag1031.xml"/><Relationship Id="rId29" Type="http://schemas.openxmlformats.org/officeDocument/2006/relationships/tags" Target="../tags/tag1040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24" Type="http://schemas.openxmlformats.org/officeDocument/2006/relationships/tags" Target="../tags/tag1035.xml"/><Relationship Id="rId32" Type="http://schemas.openxmlformats.org/officeDocument/2006/relationships/tags" Target="../tags/tag1043.xml"/><Relationship Id="rId37" Type="http://schemas.openxmlformats.org/officeDocument/2006/relationships/oleObject" Target="../embeddings/oleObject140.bin"/><Relationship Id="rId5" Type="http://schemas.openxmlformats.org/officeDocument/2006/relationships/slideLayout" Target="../slideLayouts/slideLayout185.xml"/><Relationship Id="rId15" Type="http://schemas.openxmlformats.org/officeDocument/2006/relationships/theme" Target="../theme/theme16.xml"/><Relationship Id="rId23" Type="http://schemas.openxmlformats.org/officeDocument/2006/relationships/tags" Target="../tags/tag1034.xml"/><Relationship Id="rId28" Type="http://schemas.openxmlformats.org/officeDocument/2006/relationships/tags" Target="../tags/tag1039.xml"/><Relationship Id="rId36" Type="http://schemas.openxmlformats.org/officeDocument/2006/relationships/tags" Target="../tags/tag1047.xml"/><Relationship Id="rId10" Type="http://schemas.openxmlformats.org/officeDocument/2006/relationships/slideLayout" Target="../slideLayouts/slideLayout190.xml"/><Relationship Id="rId19" Type="http://schemas.openxmlformats.org/officeDocument/2006/relationships/tags" Target="../tags/tag1030.xml"/><Relationship Id="rId31" Type="http://schemas.openxmlformats.org/officeDocument/2006/relationships/tags" Target="../tags/tag1042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4.xml"/><Relationship Id="rId22" Type="http://schemas.openxmlformats.org/officeDocument/2006/relationships/tags" Target="../tags/tag1033.xml"/><Relationship Id="rId27" Type="http://schemas.openxmlformats.org/officeDocument/2006/relationships/tags" Target="../tags/tag1038.xml"/><Relationship Id="rId30" Type="http://schemas.openxmlformats.org/officeDocument/2006/relationships/tags" Target="../tags/tag1041.xml"/><Relationship Id="rId35" Type="http://schemas.openxmlformats.org/officeDocument/2006/relationships/tags" Target="../tags/tag104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tags" Target="../tags/tag1.xml"/><Relationship Id="rId26" Type="http://schemas.openxmlformats.org/officeDocument/2006/relationships/tags" Target="../tags/tag9.xml"/><Relationship Id="rId39" Type="http://schemas.openxmlformats.org/officeDocument/2006/relationships/image" Target="../media/image4.emf"/><Relationship Id="rId3" Type="http://schemas.openxmlformats.org/officeDocument/2006/relationships/slideLayout" Target="../slideLayouts/slideLayout13.xml"/><Relationship Id="rId21" Type="http://schemas.openxmlformats.org/officeDocument/2006/relationships/tags" Target="../tags/tag4.xml"/><Relationship Id="rId34" Type="http://schemas.openxmlformats.org/officeDocument/2006/relationships/tags" Target="../tags/tag17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vmlDrawing" Target="../drawings/vmlDrawing1.vml"/><Relationship Id="rId25" Type="http://schemas.openxmlformats.org/officeDocument/2006/relationships/tags" Target="../tags/tag8.xml"/><Relationship Id="rId33" Type="http://schemas.openxmlformats.org/officeDocument/2006/relationships/tags" Target="../tags/tag16.xml"/><Relationship Id="rId38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20" Type="http://schemas.openxmlformats.org/officeDocument/2006/relationships/tags" Target="../tags/tag3.xml"/><Relationship Id="rId29" Type="http://schemas.openxmlformats.org/officeDocument/2006/relationships/tags" Target="../tags/tag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tags" Target="../tags/tag7.xml"/><Relationship Id="rId32" Type="http://schemas.openxmlformats.org/officeDocument/2006/relationships/tags" Target="../tags/tag15.xml"/><Relationship Id="rId37" Type="http://schemas.openxmlformats.org/officeDocument/2006/relationships/tags" Target="../tags/tag20.xml"/><Relationship Id="rId40" Type="http://schemas.openxmlformats.org/officeDocument/2006/relationships/image" Target="../media/image5.png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tags" Target="../tags/tag6.xml"/><Relationship Id="rId28" Type="http://schemas.openxmlformats.org/officeDocument/2006/relationships/tags" Target="../tags/tag11.xml"/><Relationship Id="rId36" Type="http://schemas.openxmlformats.org/officeDocument/2006/relationships/tags" Target="../tags/tag19.xml"/><Relationship Id="rId10" Type="http://schemas.openxmlformats.org/officeDocument/2006/relationships/slideLayout" Target="../slideLayouts/slideLayout20.xml"/><Relationship Id="rId19" Type="http://schemas.openxmlformats.org/officeDocument/2006/relationships/tags" Target="../tags/tag2.xml"/><Relationship Id="rId31" Type="http://schemas.openxmlformats.org/officeDocument/2006/relationships/tags" Target="../tags/tag14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tags" Target="../tags/tag5.xml"/><Relationship Id="rId27" Type="http://schemas.openxmlformats.org/officeDocument/2006/relationships/tags" Target="../tags/tag10.xml"/><Relationship Id="rId30" Type="http://schemas.openxmlformats.org/officeDocument/2006/relationships/tags" Target="../tags/tag13.xml"/><Relationship Id="rId35" Type="http://schemas.openxmlformats.org/officeDocument/2006/relationships/tags" Target="../tags/tag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ags" Target="../tags/tag119.xml"/><Relationship Id="rId26" Type="http://schemas.openxmlformats.org/officeDocument/2006/relationships/tags" Target="../tags/tag127.xml"/><Relationship Id="rId39" Type="http://schemas.openxmlformats.org/officeDocument/2006/relationships/image" Target="../media/image4.emf"/><Relationship Id="rId3" Type="http://schemas.openxmlformats.org/officeDocument/2006/relationships/slideLayout" Target="../slideLayouts/slideLayout28.xml"/><Relationship Id="rId21" Type="http://schemas.openxmlformats.org/officeDocument/2006/relationships/tags" Target="../tags/tag122.xml"/><Relationship Id="rId34" Type="http://schemas.openxmlformats.org/officeDocument/2006/relationships/tags" Target="../tags/tag135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vmlDrawing" Target="../drawings/vmlDrawing17.vml"/><Relationship Id="rId25" Type="http://schemas.openxmlformats.org/officeDocument/2006/relationships/tags" Target="../tags/tag126.xml"/><Relationship Id="rId33" Type="http://schemas.openxmlformats.org/officeDocument/2006/relationships/tags" Target="../tags/tag134.xml"/><Relationship Id="rId38" Type="http://schemas.openxmlformats.org/officeDocument/2006/relationships/oleObject" Target="../embeddings/oleObject17.bin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20" Type="http://schemas.openxmlformats.org/officeDocument/2006/relationships/tags" Target="../tags/tag121.xml"/><Relationship Id="rId29" Type="http://schemas.openxmlformats.org/officeDocument/2006/relationships/tags" Target="../tags/tag130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tags" Target="../tags/tag125.xml"/><Relationship Id="rId32" Type="http://schemas.openxmlformats.org/officeDocument/2006/relationships/tags" Target="../tags/tag133.xml"/><Relationship Id="rId37" Type="http://schemas.openxmlformats.org/officeDocument/2006/relationships/tags" Target="../tags/tag138.xml"/><Relationship Id="rId40" Type="http://schemas.openxmlformats.org/officeDocument/2006/relationships/image" Target="../media/image5.png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tags" Target="../tags/tag124.xml"/><Relationship Id="rId28" Type="http://schemas.openxmlformats.org/officeDocument/2006/relationships/tags" Target="../tags/tag129.xml"/><Relationship Id="rId36" Type="http://schemas.openxmlformats.org/officeDocument/2006/relationships/tags" Target="../tags/tag137.xml"/><Relationship Id="rId10" Type="http://schemas.openxmlformats.org/officeDocument/2006/relationships/slideLayout" Target="../slideLayouts/slideLayout35.xml"/><Relationship Id="rId19" Type="http://schemas.openxmlformats.org/officeDocument/2006/relationships/tags" Target="../tags/tag120.xml"/><Relationship Id="rId31" Type="http://schemas.openxmlformats.org/officeDocument/2006/relationships/tags" Target="../tags/tag132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tags" Target="../tags/tag123.xml"/><Relationship Id="rId27" Type="http://schemas.openxmlformats.org/officeDocument/2006/relationships/tags" Target="../tags/tag128.xml"/><Relationship Id="rId30" Type="http://schemas.openxmlformats.org/officeDocument/2006/relationships/tags" Target="../tags/tag131.xml"/><Relationship Id="rId35" Type="http://schemas.openxmlformats.org/officeDocument/2006/relationships/tags" Target="../tags/tag1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ags" Target="../tags/tag238.xml"/><Relationship Id="rId26" Type="http://schemas.openxmlformats.org/officeDocument/2006/relationships/tags" Target="../tags/tag246.xml"/><Relationship Id="rId39" Type="http://schemas.openxmlformats.org/officeDocument/2006/relationships/image" Target="../media/image5.png"/><Relationship Id="rId3" Type="http://schemas.openxmlformats.org/officeDocument/2006/relationships/slideLayout" Target="../slideLayouts/slideLayout43.xml"/><Relationship Id="rId21" Type="http://schemas.openxmlformats.org/officeDocument/2006/relationships/tags" Target="../tags/tag241.xml"/><Relationship Id="rId34" Type="http://schemas.openxmlformats.org/officeDocument/2006/relationships/tags" Target="../tags/tag254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tags" Target="../tags/tag237.xml"/><Relationship Id="rId25" Type="http://schemas.openxmlformats.org/officeDocument/2006/relationships/tags" Target="../tags/tag245.xml"/><Relationship Id="rId33" Type="http://schemas.openxmlformats.org/officeDocument/2006/relationships/tags" Target="../tags/tag253.xml"/><Relationship Id="rId38" Type="http://schemas.openxmlformats.org/officeDocument/2006/relationships/image" Target="../media/image4.emf"/><Relationship Id="rId2" Type="http://schemas.openxmlformats.org/officeDocument/2006/relationships/slideLayout" Target="../slideLayouts/slideLayout42.xml"/><Relationship Id="rId16" Type="http://schemas.openxmlformats.org/officeDocument/2006/relationships/vmlDrawing" Target="../drawings/vmlDrawing33.vml"/><Relationship Id="rId20" Type="http://schemas.openxmlformats.org/officeDocument/2006/relationships/tags" Target="../tags/tag240.xml"/><Relationship Id="rId29" Type="http://schemas.openxmlformats.org/officeDocument/2006/relationships/tags" Target="../tags/tag249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tags" Target="../tags/tag244.xml"/><Relationship Id="rId32" Type="http://schemas.openxmlformats.org/officeDocument/2006/relationships/tags" Target="../tags/tag252.xml"/><Relationship Id="rId37" Type="http://schemas.openxmlformats.org/officeDocument/2006/relationships/oleObject" Target="../embeddings/oleObject33.bin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23" Type="http://schemas.openxmlformats.org/officeDocument/2006/relationships/tags" Target="../tags/tag243.xml"/><Relationship Id="rId28" Type="http://schemas.openxmlformats.org/officeDocument/2006/relationships/tags" Target="../tags/tag248.xml"/><Relationship Id="rId36" Type="http://schemas.openxmlformats.org/officeDocument/2006/relationships/tags" Target="../tags/tag256.xml"/><Relationship Id="rId10" Type="http://schemas.openxmlformats.org/officeDocument/2006/relationships/slideLayout" Target="../slideLayouts/slideLayout50.xml"/><Relationship Id="rId19" Type="http://schemas.openxmlformats.org/officeDocument/2006/relationships/tags" Target="../tags/tag239.xml"/><Relationship Id="rId31" Type="http://schemas.openxmlformats.org/officeDocument/2006/relationships/tags" Target="../tags/tag251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tags" Target="../tags/tag242.xml"/><Relationship Id="rId27" Type="http://schemas.openxmlformats.org/officeDocument/2006/relationships/tags" Target="../tags/tag247.xml"/><Relationship Id="rId30" Type="http://schemas.openxmlformats.org/officeDocument/2006/relationships/tags" Target="../tags/tag250.xml"/><Relationship Id="rId35" Type="http://schemas.openxmlformats.org/officeDocument/2006/relationships/tags" Target="../tags/tag2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6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ags" Target="../tags/tag348.xml"/><Relationship Id="rId26" Type="http://schemas.openxmlformats.org/officeDocument/2006/relationships/tags" Target="../tags/tag356.xml"/><Relationship Id="rId39" Type="http://schemas.openxmlformats.org/officeDocument/2006/relationships/image" Target="../media/image4.emf"/><Relationship Id="rId3" Type="http://schemas.openxmlformats.org/officeDocument/2006/relationships/slideLayout" Target="../slideLayouts/slideLayout69.xml"/><Relationship Id="rId21" Type="http://schemas.openxmlformats.org/officeDocument/2006/relationships/tags" Target="../tags/tag351.xml"/><Relationship Id="rId34" Type="http://schemas.openxmlformats.org/officeDocument/2006/relationships/tags" Target="../tags/tag364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vmlDrawing" Target="../drawings/vmlDrawing48.vml"/><Relationship Id="rId25" Type="http://schemas.openxmlformats.org/officeDocument/2006/relationships/tags" Target="../tags/tag355.xml"/><Relationship Id="rId33" Type="http://schemas.openxmlformats.org/officeDocument/2006/relationships/tags" Target="../tags/tag363.xml"/><Relationship Id="rId38" Type="http://schemas.openxmlformats.org/officeDocument/2006/relationships/oleObject" Target="../embeddings/oleObject48.bin"/><Relationship Id="rId2" Type="http://schemas.openxmlformats.org/officeDocument/2006/relationships/slideLayout" Target="../slideLayouts/slideLayout68.xml"/><Relationship Id="rId16" Type="http://schemas.openxmlformats.org/officeDocument/2006/relationships/theme" Target="../theme/theme7.xml"/><Relationship Id="rId20" Type="http://schemas.openxmlformats.org/officeDocument/2006/relationships/tags" Target="../tags/tag350.xml"/><Relationship Id="rId29" Type="http://schemas.openxmlformats.org/officeDocument/2006/relationships/tags" Target="../tags/tag359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tags" Target="../tags/tag354.xml"/><Relationship Id="rId32" Type="http://schemas.openxmlformats.org/officeDocument/2006/relationships/tags" Target="../tags/tag362.xml"/><Relationship Id="rId37" Type="http://schemas.openxmlformats.org/officeDocument/2006/relationships/tags" Target="../tags/tag367.xml"/><Relationship Id="rId40" Type="http://schemas.openxmlformats.org/officeDocument/2006/relationships/image" Target="../media/image5.png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tags" Target="../tags/tag353.xml"/><Relationship Id="rId28" Type="http://schemas.openxmlformats.org/officeDocument/2006/relationships/tags" Target="../tags/tag358.xml"/><Relationship Id="rId36" Type="http://schemas.openxmlformats.org/officeDocument/2006/relationships/tags" Target="../tags/tag366.xml"/><Relationship Id="rId10" Type="http://schemas.openxmlformats.org/officeDocument/2006/relationships/slideLayout" Target="../slideLayouts/slideLayout76.xml"/><Relationship Id="rId19" Type="http://schemas.openxmlformats.org/officeDocument/2006/relationships/tags" Target="../tags/tag349.xml"/><Relationship Id="rId31" Type="http://schemas.openxmlformats.org/officeDocument/2006/relationships/tags" Target="../tags/tag361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tags" Target="../tags/tag352.xml"/><Relationship Id="rId27" Type="http://schemas.openxmlformats.org/officeDocument/2006/relationships/tags" Target="../tags/tag357.xml"/><Relationship Id="rId30" Type="http://schemas.openxmlformats.org/officeDocument/2006/relationships/tags" Target="../tags/tag360.xml"/><Relationship Id="rId35" Type="http://schemas.openxmlformats.org/officeDocument/2006/relationships/tags" Target="../tags/tag3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tags" Target="../tags/tag459.xml"/><Relationship Id="rId26" Type="http://schemas.openxmlformats.org/officeDocument/2006/relationships/tags" Target="../tags/tag467.xml"/><Relationship Id="rId39" Type="http://schemas.openxmlformats.org/officeDocument/2006/relationships/image" Target="../media/image4.emf"/><Relationship Id="rId3" Type="http://schemas.openxmlformats.org/officeDocument/2006/relationships/slideLayout" Target="../slideLayouts/slideLayout84.xml"/><Relationship Id="rId21" Type="http://schemas.openxmlformats.org/officeDocument/2006/relationships/tags" Target="../tags/tag462.xml"/><Relationship Id="rId34" Type="http://schemas.openxmlformats.org/officeDocument/2006/relationships/tags" Target="../tags/tag475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vmlDrawing" Target="../drawings/vmlDrawing63.vml"/><Relationship Id="rId25" Type="http://schemas.openxmlformats.org/officeDocument/2006/relationships/tags" Target="../tags/tag466.xml"/><Relationship Id="rId33" Type="http://schemas.openxmlformats.org/officeDocument/2006/relationships/tags" Target="../tags/tag474.xml"/><Relationship Id="rId38" Type="http://schemas.openxmlformats.org/officeDocument/2006/relationships/oleObject" Target="../embeddings/oleObject63.bin"/><Relationship Id="rId2" Type="http://schemas.openxmlformats.org/officeDocument/2006/relationships/slideLayout" Target="../slideLayouts/slideLayout83.xml"/><Relationship Id="rId16" Type="http://schemas.openxmlformats.org/officeDocument/2006/relationships/theme" Target="../theme/theme8.xml"/><Relationship Id="rId20" Type="http://schemas.openxmlformats.org/officeDocument/2006/relationships/tags" Target="../tags/tag461.xml"/><Relationship Id="rId29" Type="http://schemas.openxmlformats.org/officeDocument/2006/relationships/tags" Target="../tags/tag470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tags" Target="../tags/tag465.xml"/><Relationship Id="rId32" Type="http://schemas.openxmlformats.org/officeDocument/2006/relationships/tags" Target="../tags/tag473.xml"/><Relationship Id="rId37" Type="http://schemas.openxmlformats.org/officeDocument/2006/relationships/tags" Target="../tags/tag478.xml"/><Relationship Id="rId40" Type="http://schemas.openxmlformats.org/officeDocument/2006/relationships/image" Target="../media/image5.png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tags" Target="../tags/tag464.xml"/><Relationship Id="rId28" Type="http://schemas.openxmlformats.org/officeDocument/2006/relationships/tags" Target="../tags/tag469.xml"/><Relationship Id="rId36" Type="http://schemas.openxmlformats.org/officeDocument/2006/relationships/tags" Target="../tags/tag477.xml"/><Relationship Id="rId10" Type="http://schemas.openxmlformats.org/officeDocument/2006/relationships/slideLayout" Target="../slideLayouts/slideLayout91.xml"/><Relationship Id="rId19" Type="http://schemas.openxmlformats.org/officeDocument/2006/relationships/tags" Target="../tags/tag460.xml"/><Relationship Id="rId31" Type="http://schemas.openxmlformats.org/officeDocument/2006/relationships/tags" Target="../tags/tag472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tags" Target="../tags/tag463.xml"/><Relationship Id="rId27" Type="http://schemas.openxmlformats.org/officeDocument/2006/relationships/tags" Target="../tags/tag468.xml"/><Relationship Id="rId30" Type="http://schemas.openxmlformats.org/officeDocument/2006/relationships/tags" Target="../tags/tag471.xml"/><Relationship Id="rId35" Type="http://schemas.openxmlformats.org/officeDocument/2006/relationships/tags" Target="../tags/tag47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tags" Target="../tags/tag571.xml"/><Relationship Id="rId26" Type="http://schemas.openxmlformats.org/officeDocument/2006/relationships/tags" Target="../tags/tag579.xml"/><Relationship Id="rId39" Type="http://schemas.openxmlformats.org/officeDocument/2006/relationships/image" Target="../media/image5.png"/><Relationship Id="rId3" Type="http://schemas.openxmlformats.org/officeDocument/2006/relationships/slideLayout" Target="../slideLayouts/slideLayout99.xml"/><Relationship Id="rId21" Type="http://schemas.openxmlformats.org/officeDocument/2006/relationships/tags" Target="../tags/tag574.xml"/><Relationship Id="rId34" Type="http://schemas.openxmlformats.org/officeDocument/2006/relationships/tags" Target="../tags/tag587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tags" Target="../tags/tag570.xml"/><Relationship Id="rId25" Type="http://schemas.openxmlformats.org/officeDocument/2006/relationships/tags" Target="../tags/tag578.xml"/><Relationship Id="rId33" Type="http://schemas.openxmlformats.org/officeDocument/2006/relationships/tags" Target="../tags/tag586.xml"/><Relationship Id="rId38" Type="http://schemas.openxmlformats.org/officeDocument/2006/relationships/image" Target="../media/image4.emf"/><Relationship Id="rId2" Type="http://schemas.openxmlformats.org/officeDocument/2006/relationships/slideLayout" Target="../slideLayouts/slideLayout98.xml"/><Relationship Id="rId16" Type="http://schemas.openxmlformats.org/officeDocument/2006/relationships/vmlDrawing" Target="../drawings/vmlDrawing78.vml"/><Relationship Id="rId20" Type="http://schemas.openxmlformats.org/officeDocument/2006/relationships/tags" Target="../tags/tag573.xml"/><Relationship Id="rId29" Type="http://schemas.openxmlformats.org/officeDocument/2006/relationships/tags" Target="../tags/tag58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24" Type="http://schemas.openxmlformats.org/officeDocument/2006/relationships/tags" Target="../tags/tag577.xml"/><Relationship Id="rId32" Type="http://schemas.openxmlformats.org/officeDocument/2006/relationships/tags" Target="../tags/tag585.xml"/><Relationship Id="rId37" Type="http://schemas.openxmlformats.org/officeDocument/2006/relationships/oleObject" Target="../embeddings/oleObject78.bin"/><Relationship Id="rId5" Type="http://schemas.openxmlformats.org/officeDocument/2006/relationships/slideLayout" Target="../slideLayouts/slideLayout101.xml"/><Relationship Id="rId15" Type="http://schemas.openxmlformats.org/officeDocument/2006/relationships/theme" Target="../theme/theme9.xml"/><Relationship Id="rId23" Type="http://schemas.openxmlformats.org/officeDocument/2006/relationships/tags" Target="../tags/tag576.xml"/><Relationship Id="rId28" Type="http://schemas.openxmlformats.org/officeDocument/2006/relationships/tags" Target="../tags/tag581.xml"/><Relationship Id="rId36" Type="http://schemas.openxmlformats.org/officeDocument/2006/relationships/tags" Target="../tags/tag589.xml"/><Relationship Id="rId10" Type="http://schemas.openxmlformats.org/officeDocument/2006/relationships/slideLayout" Target="../slideLayouts/slideLayout106.xml"/><Relationship Id="rId19" Type="http://schemas.openxmlformats.org/officeDocument/2006/relationships/tags" Target="../tags/tag572.xml"/><Relationship Id="rId31" Type="http://schemas.openxmlformats.org/officeDocument/2006/relationships/tags" Target="../tags/tag584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Relationship Id="rId22" Type="http://schemas.openxmlformats.org/officeDocument/2006/relationships/tags" Target="../tags/tag575.xml"/><Relationship Id="rId27" Type="http://schemas.openxmlformats.org/officeDocument/2006/relationships/tags" Target="../tags/tag580.xml"/><Relationship Id="rId30" Type="http://schemas.openxmlformats.org/officeDocument/2006/relationships/tags" Target="../tags/tag583.xml"/><Relationship Id="rId35" Type="http://schemas.openxmlformats.org/officeDocument/2006/relationships/tags" Target="../tags/tag5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70" y="1707668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6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1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70" y="682802"/>
            <a:ext cx="8424863" cy="539991"/>
          </a:xfrm>
          <a:prstGeom prst="rect">
            <a:avLst/>
          </a:prstGeom>
        </p:spPr>
        <p:txBody>
          <a:bodyPr vert="horz" lIns="91380" tIns="45690" rIns="91380" bIns="4569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703" y="4783532"/>
            <a:ext cx="2057400" cy="274637"/>
          </a:xfrm>
          <a:prstGeom prst="rect">
            <a:avLst/>
          </a:prstGeom>
        </p:spPr>
        <p:txBody>
          <a:bodyPr vert="horz" lIns="91380" tIns="45690" rIns="91380" bIns="45690" rtlCol="0" anchor="ctr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5BCCE276-4DE5-4256-B718-70D8B438E01C}" type="datetime1">
              <a:rPr lang="fr-FR" cap="all" smtClean="0"/>
              <a:t>07/12/2021</a:t>
            </a:fld>
            <a:endParaRPr lang="fr-FR" cap="all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83726" y="186432"/>
            <a:ext cx="585158" cy="34712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8000" y="10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4044" r:id="rId9"/>
    <p:sldLayoutId id="2147484045" r:id="rId10"/>
  </p:sldLayoutIdLst>
  <p:hf hdr="0" ftr="0" dt="0"/>
  <p:txStyles>
    <p:titleStyle>
      <a:lvl1pPr marL="14288" indent="0" algn="l" defTabSz="913725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15" indent="0" algn="l" defTabSz="913725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180" indent="-171330" algn="l" defTabSz="913725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060" indent="-171330" algn="l" defTabSz="913725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0910" indent="-171330" algn="l" defTabSz="913725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6760" indent="-171330" algn="l" defTabSz="913725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10" indent="-228420" algn="l" defTabSz="9137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80" indent="-228420" algn="l" defTabSz="9137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00" indent="0" algn="l" defTabSz="913725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290" indent="-228420" algn="l" defTabSz="9137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2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25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80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49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90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32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00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56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145098404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32" name="think-cell Slide" r:id="rId38" imgW="413" imgH="416" progId="TCLayout.ActiveDocument.1">
                  <p:embed/>
                </p:oleObj>
              </mc:Choice>
              <mc:Fallback>
                <p:oleObj name="think-cell Slide" r:id="rId38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11" y="9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0"/>
            </p:custDataLst>
          </p:nvPr>
        </p:nvSpPr>
        <p:spPr>
          <a:xfrm>
            <a:off x="415479" y="4708810"/>
            <a:ext cx="5458968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defTabSz="685681"/>
            <a:r>
              <a:rPr lang="en-US" dirty="0">
                <a:solidFill>
                  <a:srgbClr val="000000"/>
                </a:solidFill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1130122" y="148627"/>
            <a:ext cx="7597826" cy="2923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6" y="0"/>
            <a:ext cx="9142857" cy="51435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81"/>
              <a:endParaRPr lang="en-US" sz="1400" err="1">
                <a:solidFill>
                  <a:srgbClr val="000000"/>
                </a:solidFill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000">
                <a:solidFill>
                  <a:srgbClr val="000000"/>
                </a:solidFill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681"/>
              <a:endParaRPr lang="en-US" sz="1000">
                <a:solidFill>
                  <a:srgbClr val="000000"/>
                </a:solidFill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403950" y="931087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defTabSz="685681"/>
            <a:r>
              <a:rPr lang="en-US" dirty="0">
                <a:solidFill>
                  <a:srgbClr val="000000"/>
                </a:solidFill>
              </a:rPr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4490805" y="1628108"/>
            <a:ext cx="2286940" cy="815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681"/>
            <a:r>
              <a:rPr lang="en-US" dirty="0">
                <a:solidFill>
                  <a:srgbClr val="000000"/>
                </a:solidFill>
              </a:rPr>
              <a:t>Above Chart Exhibit Title</a:t>
            </a:r>
          </a:p>
          <a:p>
            <a:pPr defTabSz="685681"/>
            <a:r>
              <a:rPr lang="en-US" b="0" dirty="0">
                <a:solidFill>
                  <a:srgbClr val="000000"/>
                </a:solidFill>
              </a:rPr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64" y="1628100"/>
            <a:ext cx="1863491" cy="12105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AD7E59F0-D426-4E62-A472-F84774F8AC8B}"/>
              </a:ext>
            </a:extLst>
          </p:cNvPr>
          <p:cNvGrpSpPr/>
          <p:nvPr userDrawn="1"/>
        </p:nvGrpSpPr>
        <p:grpSpPr>
          <a:xfrm>
            <a:off x="7737977" y="2362669"/>
            <a:ext cx="1014016" cy="726409"/>
            <a:chOff x="10162879" y="3243772"/>
            <a:chExt cx="1352021" cy="968544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BB8F37CE-3E53-45DF-B8AC-765F531E1A99}"/>
                </a:ext>
              </a:extLst>
            </p:cNvPr>
            <p:cNvSpPr txBox="1"/>
            <p:nvPr/>
          </p:nvSpPr>
          <p:spPr>
            <a:xfrm>
              <a:off x="10886523" y="3243772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681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560003F2-D11B-454F-B67F-B14E9440BB72}"/>
                </a:ext>
              </a:extLst>
            </p:cNvPr>
            <p:cNvSpPr txBox="1"/>
            <p:nvPr/>
          </p:nvSpPr>
          <p:spPr>
            <a:xfrm>
              <a:off x="10886523" y="3615193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681">
                <a:spcAft>
                  <a:spcPts val="450"/>
                </a:spcAft>
              </a:pPr>
              <a:r>
                <a:rPr lang="en-US" sz="11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7697110C-9407-49FC-B1D3-31E152073456}"/>
                </a:ext>
              </a:extLst>
            </p:cNvPr>
            <p:cNvSpPr txBox="1"/>
            <p:nvPr/>
          </p:nvSpPr>
          <p:spPr>
            <a:xfrm>
              <a:off x="10886523" y="3986614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681">
                <a:spcAft>
                  <a:spcPts val="450"/>
                </a:spcAft>
              </a:pPr>
              <a:r>
                <a:rPr lang="en-US" sz="11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B716F6D9-5B3D-44B6-B252-22C0368C8F1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defTabSz="685681"/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947D8390-A89F-40C2-A6E2-730EF2B1C01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defTabSz="685681"/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7C47454C-AADC-4817-A701-6C7A732D184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defTabSz="685681"/>
              <a:endParaRPr lang="en-US" sz="11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F5A8AEB0-3FA2-4EF0-96C7-4F57EA90404E}"/>
              </a:ext>
            </a:extLst>
          </p:cNvPr>
          <p:cNvGrpSpPr/>
          <p:nvPr userDrawn="1"/>
        </p:nvGrpSpPr>
        <p:grpSpPr>
          <a:xfrm>
            <a:off x="8016246" y="859033"/>
            <a:ext cx="735757" cy="1301175"/>
            <a:chOff x="7723680" y="1702457"/>
            <a:chExt cx="981010" cy="1734901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17ECB99A-1EF0-4005-AA32-27D519A82AF7}"/>
                </a:ext>
              </a:extLst>
            </p:cNvPr>
            <p:cNvSpPr txBox="1"/>
            <p:nvPr/>
          </p:nvSpPr>
          <p:spPr>
            <a:xfrm>
              <a:off x="8076312" y="1709816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681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6AE05C57-20FD-4E11-BE0B-90B845F916E7}"/>
                </a:ext>
              </a:extLst>
            </p:cNvPr>
            <p:cNvSpPr txBox="1"/>
            <p:nvPr/>
          </p:nvSpPr>
          <p:spPr>
            <a:xfrm>
              <a:off x="8076312" y="2085274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681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EF934FD4-82A2-48C6-BD02-D3A6B6B797F8}"/>
                </a:ext>
              </a:extLst>
            </p:cNvPr>
            <p:cNvSpPr txBox="1"/>
            <p:nvPr/>
          </p:nvSpPr>
          <p:spPr>
            <a:xfrm>
              <a:off x="8076312" y="2460734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681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FE0758CD-FA8C-4195-A1BD-610E62F6CDF6}"/>
                </a:ext>
              </a:extLst>
            </p:cNvPr>
            <p:cNvSpPr txBox="1"/>
            <p:nvPr/>
          </p:nvSpPr>
          <p:spPr>
            <a:xfrm>
              <a:off x="8076312" y="2836193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681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F2A4CC4D-394E-42DA-871A-2CBD0021F1D5}"/>
                </a:ext>
              </a:extLst>
            </p:cNvPr>
            <p:cNvSpPr txBox="1"/>
            <p:nvPr/>
          </p:nvSpPr>
          <p:spPr>
            <a:xfrm>
              <a:off x="8076312" y="3211655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681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79E41D2E-8DA0-4B7B-86C6-9A35EFB38627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4656DDFC-1AF1-4A24-BCE4-B3814732D419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681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C104FE89-2C5E-4644-9A67-05B51D8DE993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681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224ADC82-F922-43C5-A9F2-767488E02C1F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779C3AFC-F8BF-48EB-8D46-891198387832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681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18F71D0D-2B4F-4880-9D90-C99A126B2A33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681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02343DA7-886D-45BA-AD97-6FACC45C00F8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1C6FCAFF-48FE-412A-8CBD-E4914CBDC49C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681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C693DD76-965B-4B62-9983-BF3874A17159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681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805AF359-C9D3-4AF8-87EB-C31A85A9FB56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9CD6793F-D294-4982-8106-7A9AEC6D63F2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681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5AC6E7F6-5719-4288-BBC4-E9F7BA766314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681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ABD56F0E-E00B-43B9-9B92-2D2129341439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AC3ECE83-1F79-46C0-8189-36B97D037AB2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681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2D2C1248-7883-4B71-9ED2-191E65BDBC7A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681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34BEF368-E19D-4584-A811-FFCFE38B8276}"/>
              </a:ext>
            </a:extLst>
          </p:cNvPr>
          <p:cNvGrpSpPr/>
          <p:nvPr userDrawn="1"/>
        </p:nvGrpSpPr>
        <p:grpSpPr>
          <a:xfrm>
            <a:off x="8036107" y="3286131"/>
            <a:ext cx="715892" cy="1295657"/>
            <a:chOff x="10652400" y="4322824"/>
            <a:chExt cx="954522" cy="1727541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1DB4FEFB-B39D-4CE2-8272-A1BE32628E7F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C6718CD5-889B-4E6C-AA3B-4D92BBA88C10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8EBCC24D-38BF-47FA-AF8F-7B940E058B68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046D301A-3750-4CEB-8CCC-8F048591C4B1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2B2A20CB-697F-43CE-867E-906A2E7A4CA3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1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E7109D70-D530-4BD7-A2D1-E1AA3804E6F3}"/>
                </a:ext>
              </a:extLst>
            </p:cNvPr>
            <p:cNvSpPr txBox="1"/>
            <p:nvPr/>
          </p:nvSpPr>
          <p:spPr>
            <a:xfrm>
              <a:off x="10978545" y="4322824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681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E8487358-FDA7-4434-BBE0-A7B306A25A94}"/>
                </a:ext>
              </a:extLst>
            </p:cNvPr>
            <p:cNvSpPr txBox="1"/>
            <p:nvPr/>
          </p:nvSpPr>
          <p:spPr>
            <a:xfrm>
              <a:off x="10978545" y="4702324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681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E6E9BC12-3F60-46CC-B0CB-8432163574A1}"/>
                </a:ext>
              </a:extLst>
            </p:cNvPr>
            <p:cNvSpPr txBox="1"/>
            <p:nvPr/>
          </p:nvSpPr>
          <p:spPr>
            <a:xfrm>
              <a:off x="10978545" y="5081821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681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29355602-9CB3-4427-89FD-06643576BE25}"/>
                </a:ext>
              </a:extLst>
            </p:cNvPr>
            <p:cNvSpPr txBox="1"/>
            <p:nvPr/>
          </p:nvSpPr>
          <p:spPr>
            <a:xfrm>
              <a:off x="10978545" y="5453242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681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3F3CD601-5A2F-41F4-9FB4-61CDBFFA3A85}"/>
                </a:ext>
              </a:extLst>
            </p:cNvPr>
            <p:cNvSpPr txBox="1"/>
            <p:nvPr/>
          </p:nvSpPr>
          <p:spPr>
            <a:xfrm>
              <a:off x="10978545" y="5824663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681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1" name="Espace réservé de la date 3">
            <a:extLst>
              <a:ext uri="{FF2B5EF4-FFF2-40B4-BE49-F238E27FC236}">
                <a16:creationId xmlns:a16="http://schemas.microsoft.com/office/drawing/2014/main" id="{F379AE69-F9BA-4C73-A3BB-23ED3A205A6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45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pPr defTabSz="685681"/>
            <a:fld id="{F05D912C-BA26-40D3-AA15-AB69B2AE438F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pic>
        <p:nvPicPr>
          <p:cNvPr id="148" name="Image 5">
            <a:extLst>
              <a:ext uri="{FF2B5EF4-FFF2-40B4-BE49-F238E27FC236}">
                <a16:creationId xmlns:a16="http://schemas.microsoft.com/office/drawing/2014/main" id="{27B7EC4F-9DEC-4AA4-B154-681CB1EFEF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0"/>
          <a:srcRect l="8428"/>
          <a:stretch/>
        </p:blipFill>
        <p:spPr>
          <a:xfrm>
            <a:off x="415490" y="63583"/>
            <a:ext cx="641179" cy="545006"/>
          </a:xfrm>
          <a:prstGeom prst="rect">
            <a:avLst/>
          </a:prstGeom>
        </p:spPr>
      </p:pic>
      <p:cxnSp>
        <p:nvCxnSpPr>
          <p:cNvPr id="152" name="Connecteur droit 13">
            <a:extLst>
              <a:ext uri="{FF2B5EF4-FFF2-40B4-BE49-F238E27FC236}">
                <a16:creationId xmlns:a16="http://schemas.microsoft.com/office/drawing/2014/main" id="{082C0393-0949-4794-A7BA-B7574E9622FF}"/>
              </a:ext>
            </a:extLst>
          </p:cNvPr>
          <p:cNvCxnSpPr>
            <a:cxnSpLocks/>
          </p:cNvCxnSpPr>
          <p:nvPr userDrawn="1"/>
        </p:nvCxnSpPr>
        <p:spPr>
          <a:xfrm>
            <a:off x="415485" y="814983"/>
            <a:ext cx="8312469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00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</p:sldLayoutIdLst>
  <p:hf hdr="0" ftr="0" dt="0"/>
  <p:txStyles>
    <p:titleStyle>
      <a:lvl1pPr algn="l" defTabSz="685681" rtl="0" eaLnBrk="1" latinLnBrk="0" hangingPunct="1">
        <a:lnSpc>
          <a:spcPct val="100000"/>
        </a:lnSpc>
        <a:spcBef>
          <a:spcPct val="0"/>
        </a:spcBef>
        <a:buNone/>
        <a:defRPr lang="en-US" sz="19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681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2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71422" indent="-169041" algn="l" defTabSz="685681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32129" indent="-160707" algn="l" defTabSz="685681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48789" indent="-114279" algn="l" defTabSz="685681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13067" indent="-110708" algn="l" defTabSz="685681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814248" indent="-128567" algn="l" defTabSz="685681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14248" indent="-128567" algn="l" defTabSz="685681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14248" indent="-128567" algn="l" defTabSz="685681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14248" indent="-128567" algn="l" defTabSz="685681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9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81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2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6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05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4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80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19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766875708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51" name="think-cell Slide" r:id="rId37" imgW="413" imgH="416" progId="TCLayout.ActiveDocument.1">
                  <p:embed/>
                </p:oleObj>
              </mc:Choice>
              <mc:Fallback>
                <p:oleObj name="think-cell Slide" r:id="rId37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2" y="2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9"/>
            </p:custDataLst>
          </p:nvPr>
        </p:nvSpPr>
        <p:spPr>
          <a:xfrm>
            <a:off x="415479" y="4708803"/>
            <a:ext cx="5458968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defTabSz="685800"/>
            <a:r>
              <a:rPr lang="en-US" dirty="0">
                <a:solidFill>
                  <a:srgbClr val="000000"/>
                </a:solidFill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1130122" y="148625"/>
            <a:ext cx="7597826" cy="2923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4" y="0"/>
            <a:ext cx="9142857" cy="51435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400" err="1">
                <a:solidFill>
                  <a:srgbClr val="000000"/>
                </a:solidFill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US" sz="1000">
                <a:solidFill>
                  <a:srgbClr val="000000"/>
                </a:solidFill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403950" y="931080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defTabSz="685800"/>
            <a:r>
              <a:rPr lang="en-US" dirty="0">
                <a:solidFill>
                  <a:srgbClr val="000000"/>
                </a:solidFill>
              </a:rPr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4490804" y="1628102"/>
            <a:ext cx="2286940" cy="815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/>
            <a:r>
              <a:rPr lang="en-US" dirty="0">
                <a:solidFill>
                  <a:srgbClr val="000000"/>
                </a:solidFill>
              </a:rPr>
              <a:t>Above Chart Exhibit Title</a:t>
            </a:r>
          </a:p>
          <a:p>
            <a:pPr defTabSz="685800"/>
            <a:r>
              <a:rPr lang="en-US" b="0" dirty="0">
                <a:solidFill>
                  <a:srgbClr val="000000"/>
                </a:solidFill>
              </a:rPr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57" y="1628100"/>
            <a:ext cx="1863491" cy="12105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AD7E59F0-D426-4E62-A472-F84774F8AC8B}"/>
              </a:ext>
            </a:extLst>
          </p:cNvPr>
          <p:cNvGrpSpPr/>
          <p:nvPr userDrawn="1"/>
        </p:nvGrpSpPr>
        <p:grpSpPr>
          <a:xfrm>
            <a:off x="7737982" y="2362663"/>
            <a:ext cx="1014015" cy="726408"/>
            <a:chOff x="10162879" y="3243772"/>
            <a:chExt cx="1352020" cy="968545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BB8F37CE-3E53-45DF-B8AC-765F531E1A99}"/>
                </a:ext>
              </a:extLst>
            </p:cNvPr>
            <p:cNvSpPr txBox="1"/>
            <p:nvPr/>
          </p:nvSpPr>
          <p:spPr>
            <a:xfrm>
              <a:off x="10886522" y="3243772"/>
              <a:ext cx="628377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800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560003F2-D11B-454F-B67F-B14E9440BB72}"/>
                </a:ext>
              </a:extLst>
            </p:cNvPr>
            <p:cNvSpPr txBox="1"/>
            <p:nvPr/>
          </p:nvSpPr>
          <p:spPr>
            <a:xfrm>
              <a:off x="10886522" y="3615193"/>
              <a:ext cx="628377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800">
                <a:spcAft>
                  <a:spcPts val="450"/>
                </a:spcAft>
              </a:pPr>
              <a:r>
                <a:rPr lang="en-US" sz="11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7697110C-9407-49FC-B1D3-31E152073456}"/>
                </a:ext>
              </a:extLst>
            </p:cNvPr>
            <p:cNvSpPr txBox="1"/>
            <p:nvPr/>
          </p:nvSpPr>
          <p:spPr>
            <a:xfrm>
              <a:off x="10886522" y="3986614"/>
              <a:ext cx="628377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800">
                <a:spcAft>
                  <a:spcPts val="450"/>
                </a:spcAft>
              </a:pPr>
              <a:r>
                <a:rPr lang="en-US" sz="11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B716F6D9-5B3D-44B6-B252-22C0368C8F1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defTabSz="685800"/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947D8390-A89F-40C2-A6E2-730EF2B1C01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defTabSz="685800"/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7C47454C-AADC-4817-A701-6C7A732D184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defTabSz="685800"/>
              <a:endParaRPr lang="en-US" sz="11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F5A8AEB0-3FA2-4EF0-96C7-4F57EA90404E}"/>
              </a:ext>
            </a:extLst>
          </p:cNvPr>
          <p:cNvGrpSpPr/>
          <p:nvPr userDrawn="1"/>
        </p:nvGrpSpPr>
        <p:grpSpPr>
          <a:xfrm>
            <a:off x="8016241" y="859030"/>
            <a:ext cx="735757" cy="1301175"/>
            <a:chOff x="7723680" y="1702457"/>
            <a:chExt cx="981009" cy="1734901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17ECB99A-1EF0-4005-AA32-27D519A82AF7}"/>
                </a:ext>
              </a:extLst>
            </p:cNvPr>
            <p:cNvSpPr txBox="1"/>
            <p:nvPr/>
          </p:nvSpPr>
          <p:spPr>
            <a:xfrm>
              <a:off x="8076312" y="1709816"/>
              <a:ext cx="628377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800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6AE05C57-20FD-4E11-BE0B-90B845F916E7}"/>
                </a:ext>
              </a:extLst>
            </p:cNvPr>
            <p:cNvSpPr txBox="1"/>
            <p:nvPr/>
          </p:nvSpPr>
          <p:spPr>
            <a:xfrm>
              <a:off x="8076312" y="2085274"/>
              <a:ext cx="628377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800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EF934FD4-82A2-48C6-BD02-D3A6B6B797F8}"/>
                </a:ext>
              </a:extLst>
            </p:cNvPr>
            <p:cNvSpPr txBox="1"/>
            <p:nvPr/>
          </p:nvSpPr>
          <p:spPr>
            <a:xfrm>
              <a:off x="8076312" y="2460734"/>
              <a:ext cx="628377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800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FE0758CD-FA8C-4195-A1BD-610E62F6CDF6}"/>
                </a:ext>
              </a:extLst>
            </p:cNvPr>
            <p:cNvSpPr txBox="1"/>
            <p:nvPr/>
          </p:nvSpPr>
          <p:spPr>
            <a:xfrm>
              <a:off x="8076312" y="2836193"/>
              <a:ext cx="628377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800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F2A4CC4D-394E-42DA-871A-2CBD0021F1D5}"/>
                </a:ext>
              </a:extLst>
            </p:cNvPr>
            <p:cNvSpPr txBox="1"/>
            <p:nvPr/>
          </p:nvSpPr>
          <p:spPr>
            <a:xfrm>
              <a:off x="8076312" y="3211655"/>
              <a:ext cx="628377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800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79E41D2E-8DA0-4B7B-86C6-9A35EFB38627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4656DDFC-1AF1-4A24-BCE4-B3814732D419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800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C104FE89-2C5E-4644-9A67-05B51D8DE993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800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224ADC82-F922-43C5-A9F2-767488E02C1F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779C3AFC-F8BF-48EB-8D46-891198387832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800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18F71D0D-2B4F-4880-9D90-C99A126B2A33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800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02343DA7-886D-45BA-AD97-6FACC45C00F8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1C6FCAFF-48FE-412A-8CBD-E4914CBDC49C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800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C693DD76-965B-4B62-9983-BF3874A17159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800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805AF359-C9D3-4AF8-87EB-C31A85A9FB56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9CD6793F-D294-4982-8106-7A9AEC6D63F2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800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5AC6E7F6-5719-4288-BBC4-E9F7BA766314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800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ABD56F0E-E00B-43B9-9B92-2D2129341439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AC3ECE83-1F79-46C0-8189-36B97D037AB2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800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2D2C1248-7883-4B71-9ED2-191E65BDBC7A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800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34BEF368-E19D-4584-A811-FFCFE38B8276}"/>
              </a:ext>
            </a:extLst>
          </p:cNvPr>
          <p:cNvGrpSpPr/>
          <p:nvPr userDrawn="1"/>
        </p:nvGrpSpPr>
        <p:grpSpPr>
          <a:xfrm>
            <a:off x="8036101" y="3286125"/>
            <a:ext cx="715892" cy="1295656"/>
            <a:chOff x="10652400" y="4322824"/>
            <a:chExt cx="954523" cy="1727541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1DB4FEFB-B39D-4CE2-8272-A1BE32628E7F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C6718CD5-889B-4E6C-AA3B-4D92BBA88C10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8EBCC24D-38BF-47FA-AF8F-7B940E058B68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046D301A-3750-4CEB-8CCC-8F048591C4B1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2B2A20CB-697F-43CE-867E-906A2E7A4CA3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E7109D70-D530-4BD7-A2D1-E1AA3804E6F3}"/>
                </a:ext>
              </a:extLst>
            </p:cNvPr>
            <p:cNvSpPr txBox="1"/>
            <p:nvPr/>
          </p:nvSpPr>
          <p:spPr>
            <a:xfrm>
              <a:off x="10978545" y="4322824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800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E8487358-FDA7-4434-BBE0-A7B306A25A94}"/>
                </a:ext>
              </a:extLst>
            </p:cNvPr>
            <p:cNvSpPr txBox="1"/>
            <p:nvPr/>
          </p:nvSpPr>
          <p:spPr>
            <a:xfrm>
              <a:off x="10978545" y="4702323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800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E6E9BC12-3F60-46CC-B0CB-8432163574A1}"/>
                </a:ext>
              </a:extLst>
            </p:cNvPr>
            <p:cNvSpPr txBox="1"/>
            <p:nvPr/>
          </p:nvSpPr>
          <p:spPr>
            <a:xfrm>
              <a:off x="10978545" y="5081820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800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29355602-9CB3-4427-89FD-06643576BE25}"/>
                </a:ext>
              </a:extLst>
            </p:cNvPr>
            <p:cNvSpPr txBox="1"/>
            <p:nvPr/>
          </p:nvSpPr>
          <p:spPr>
            <a:xfrm>
              <a:off x="10978545" y="5453241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800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3F3CD601-5A2F-41F4-9FB4-61CDBFFA3A85}"/>
                </a:ext>
              </a:extLst>
            </p:cNvPr>
            <p:cNvSpPr txBox="1"/>
            <p:nvPr/>
          </p:nvSpPr>
          <p:spPr>
            <a:xfrm>
              <a:off x="10978545" y="5824662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800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1" name="Espace réservé de la date 3">
            <a:extLst>
              <a:ext uri="{FF2B5EF4-FFF2-40B4-BE49-F238E27FC236}">
                <a16:creationId xmlns:a16="http://schemas.microsoft.com/office/drawing/2014/main" id="{F379AE69-F9BA-4C73-A3BB-23ED3A205A6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pPr defTabSz="685800"/>
            <a:fld id="{77B3F2E0-65C0-4373-9D12-D18402FAA362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pic>
        <p:nvPicPr>
          <p:cNvPr id="148" name="Image 5">
            <a:extLst>
              <a:ext uri="{FF2B5EF4-FFF2-40B4-BE49-F238E27FC236}">
                <a16:creationId xmlns:a16="http://schemas.microsoft.com/office/drawing/2014/main" id="{27B7EC4F-9DEC-4AA4-B154-681CB1EFEF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/>
          <a:srcRect l="8428"/>
          <a:stretch/>
        </p:blipFill>
        <p:spPr>
          <a:xfrm>
            <a:off x="415483" y="63583"/>
            <a:ext cx="641179" cy="545006"/>
          </a:xfrm>
          <a:prstGeom prst="rect">
            <a:avLst/>
          </a:prstGeom>
        </p:spPr>
      </p:pic>
      <p:cxnSp>
        <p:nvCxnSpPr>
          <p:cNvPr id="152" name="Connecteur droit 13">
            <a:extLst>
              <a:ext uri="{FF2B5EF4-FFF2-40B4-BE49-F238E27FC236}">
                <a16:creationId xmlns:a16="http://schemas.microsoft.com/office/drawing/2014/main" id="{082C0393-0949-4794-A7BA-B7574E9622FF}"/>
              </a:ext>
            </a:extLst>
          </p:cNvPr>
          <p:cNvCxnSpPr>
            <a:cxnSpLocks/>
          </p:cNvCxnSpPr>
          <p:nvPr userDrawn="1"/>
        </p:nvCxnSpPr>
        <p:spPr>
          <a:xfrm>
            <a:off x="415483" y="814983"/>
            <a:ext cx="8312469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42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  <p:sldLayoutId id="2147483978" r:id="rId13"/>
    <p:sldLayoutId id="2147483979" r:id="rId14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US" sz="19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2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71450" indent="-169069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32185" indent="-160735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48866" indent="-11430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13172" indent="-110729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63" y="1707661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6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pPr defTabSz="913883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pPr defTabSz="913883"/>
            <a:fld id="{733122C9-A0B9-462F-8757-0847AD287B63}" type="slidenum">
              <a:rPr lang="fr-FR" smtClean="0">
                <a:solidFill>
                  <a:prstClr val="black"/>
                </a:solidFill>
              </a:rPr>
              <a:pPr defTabSz="913883"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1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63" y="682802"/>
            <a:ext cx="8424863" cy="539991"/>
          </a:xfrm>
          <a:prstGeom prst="rect">
            <a:avLst/>
          </a:prstGeom>
        </p:spPr>
        <p:txBody>
          <a:bodyPr vert="horz" lIns="91394" tIns="45697" rIns="91394" bIns="45697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703" y="4783525"/>
            <a:ext cx="2057400" cy="274637"/>
          </a:xfrm>
          <a:prstGeom prst="rect">
            <a:avLst/>
          </a:prstGeom>
        </p:spPr>
        <p:txBody>
          <a:bodyPr vert="horz" lIns="91394" tIns="45697" rIns="91394" bIns="45697" rtlCol="0" anchor="ctr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pPr defTabSz="913883"/>
            <a:fld id="{A5EB9317-BC6A-4A5E-A57E-1A314F37E8A1}" type="datetime1">
              <a:rPr lang="fr-FR" cap="all" smtClean="0">
                <a:solidFill>
                  <a:prstClr val="black"/>
                </a:solidFill>
              </a:rPr>
              <a:t>07/12/2021</a:t>
            </a:fld>
            <a:endParaRPr lang="fr-FR" cap="all" dirty="0">
              <a:solidFill>
                <a:prstClr val="black"/>
              </a:solidFill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83726" y="186432"/>
            <a:ext cx="585158" cy="34712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8000" y="10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1" r:id="rId9"/>
  </p:sldLayoutIdLst>
  <p:hf hdr="0" ftr="0" dt="0"/>
  <p:txStyles>
    <p:titleStyle>
      <a:lvl1pPr marL="14288" indent="0" algn="l" defTabSz="913883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29" indent="0" algn="l" defTabSz="913883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243" indent="-171358" algn="l" defTabSz="913883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151" indent="-171358" algn="l" defTabSz="913883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036" indent="-171358" algn="l" defTabSz="913883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6921" indent="-171358" algn="l" defTabSz="913883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51" indent="-228462" algn="l" defTabSz="9138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098" indent="-228462" algn="l" defTabSz="9138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60" indent="0" algn="l" defTabSz="913883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69" indent="-228462" algn="l" defTabSz="9138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6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8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64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89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15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6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96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63" y="1707661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6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pPr defTabSz="913883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pPr defTabSz="913883"/>
            <a:fld id="{733122C9-A0B9-462F-8757-0847AD287B63}" type="slidenum">
              <a:rPr lang="fr-FR" smtClean="0">
                <a:solidFill>
                  <a:prstClr val="black"/>
                </a:solidFill>
              </a:rPr>
              <a:pPr defTabSz="913883"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1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63" y="682802"/>
            <a:ext cx="8424863" cy="539991"/>
          </a:xfrm>
          <a:prstGeom prst="rect">
            <a:avLst/>
          </a:prstGeom>
        </p:spPr>
        <p:txBody>
          <a:bodyPr vert="horz" lIns="91394" tIns="45697" rIns="91394" bIns="45697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703" y="4783525"/>
            <a:ext cx="2057400" cy="274637"/>
          </a:xfrm>
          <a:prstGeom prst="rect">
            <a:avLst/>
          </a:prstGeom>
        </p:spPr>
        <p:txBody>
          <a:bodyPr vert="horz" lIns="91394" tIns="45697" rIns="91394" bIns="45697" rtlCol="0" anchor="ctr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pPr defTabSz="913883"/>
            <a:fld id="{8896140C-8C90-40FF-9947-FA2262D69480}" type="datetime1">
              <a:rPr lang="fr-FR" cap="all" smtClean="0">
                <a:solidFill>
                  <a:prstClr val="black"/>
                </a:solidFill>
              </a:rPr>
              <a:t>07/12/2021</a:t>
            </a:fld>
            <a:endParaRPr lang="fr-FR" cap="all" dirty="0">
              <a:solidFill>
                <a:prstClr val="black"/>
              </a:solidFill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83726" y="186432"/>
            <a:ext cx="585158" cy="34712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8000" y="10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9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</p:sldLayoutIdLst>
  <p:hf hdr="0" ftr="0" dt="0"/>
  <p:txStyles>
    <p:titleStyle>
      <a:lvl1pPr marL="14288" indent="0" algn="l" defTabSz="913883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29" indent="0" algn="l" defTabSz="913883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243" indent="-171358" algn="l" defTabSz="913883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151" indent="-171358" algn="l" defTabSz="913883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036" indent="-171358" algn="l" defTabSz="913883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6921" indent="-171358" algn="l" defTabSz="913883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51" indent="-228462" algn="l" defTabSz="9138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098" indent="-228462" algn="l" defTabSz="9138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60" indent="0" algn="l" defTabSz="913883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69" indent="-228462" algn="l" defTabSz="9138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6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8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64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89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15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6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96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986016192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96" name="think-cell Slide" r:id="rId37" imgW="413" imgH="416" progId="TCLayout.ActiveDocument.1">
                  <p:embed/>
                </p:oleObj>
              </mc:Choice>
              <mc:Fallback>
                <p:oleObj name="think-cell Slide" r:id="rId37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2" y="2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9"/>
            </p:custDataLst>
          </p:nvPr>
        </p:nvSpPr>
        <p:spPr>
          <a:xfrm>
            <a:off x="415479" y="4708803"/>
            <a:ext cx="5458968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defTabSz="685800"/>
            <a:r>
              <a:rPr lang="en-US" dirty="0">
                <a:solidFill>
                  <a:srgbClr val="000000"/>
                </a:solidFill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1130122" y="148625"/>
            <a:ext cx="7597826" cy="2923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4" y="0"/>
            <a:ext cx="9142857" cy="51435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400" err="1">
                <a:solidFill>
                  <a:srgbClr val="000000"/>
                </a:solidFill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US" sz="1000">
                <a:solidFill>
                  <a:srgbClr val="000000"/>
                </a:solidFill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403950" y="931080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defTabSz="685800"/>
            <a:r>
              <a:rPr lang="en-US" dirty="0">
                <a:solidFill>
                  <a:srgbClr val="000000"/>
                </a:solidFill>
              </a:rPr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4490804" y="1628102"/>
            <a:ext cx="2286940" cy="815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/>
            <a:r>
              <a:rPr lang="en-US" dirty="0">
                <a:solidFill>
                  <a:srgbClr val="000000"/>
                </a:solidFill>
              </a:rPr>
              <a:t>Above Chart Exhibit Title</a:t>
            </a:r>
          </a:p>
          <a:p>
            <a:pPr defTabSz="685800"/>
            <a:r>
              <a:rPr lang="en-US" b="0" dirty="0">
                <a:solidFill>
                  <a:srgbClr val="000000"/>
                </a:solidFill>
              </a:rPr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57" y="1628100"/>
            <a:ext cx="1863491" cy="12105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AD7E59F0-D426-4E62-A472-F84774F8AC8B}"/>
              </a:ext>
            </a:extLst>
          </p:cNvPr>
          <p:cNvGrpSpPr/>
          <p:nvPr userDrawn="1"/>
        </p:nvGrpSpPr>
        <p:grpSpPr>
          <a:xfrm>
            <a:off x="7737982" y="2362663"/>
            <a:ext cx="1014015" cy="726408"/>
            <a:chOff x="10162879" y="3243772"/>
            <a:chExt cx="1352020" cy="968545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BB8F37CE-3E53-45DF-B8AC-765F531E1A99}"/>
                </a:ext>
              </a:extLst>
            </p:cNvPr>
            <p:cNvSpPr txBox="1"/>
            <p:nvPr/>
          </p:nvSpPr>
          <p:spPr>
            <a:xfrm>
              <a:off x="10886522" y="3243772"/>
              <a:ext cx="628377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800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560003F2-D11B-454F-B67F-B14E9440BB72}"/>
                </a:ext>
              </a:extLst>
            </p:cNvPr>
            <p:cNvSpPr txBox="1"/>
            <p:nvPr/>
          </p:nvSpPr>
          <p:spPr>
            <a:xfrm>
              <a:off x="10886522" y="3615193"/>
              <a:ext cx="628377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800">
                <a:spcAft>
                  <a:spcPts val="450"/>
                </a:spcAft>
              </a:pPr>
              <a:r>
                <a:rPr lang="en-US" sz="11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7697110C-9407-49FC-B1D3-31E152073456}"/>
                </a:ext>
              </a:extLst>
            </p:cNvPr>
            <p:cNvSpPr txBox="1"/>
            <p:nvPr/>
          </p:nvSpPr>
          <p:spPr>
            <a:xfrm>
              <a:off x="10886522" y="3986614"/>
              <a:ext cx="628377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800">
                <a:spcAft>
                  <a:spcPts val="450"/>
                </a:spcAft>
              </a:pPr>
              <a:r>
                <a:rPr lang="en-US" sz="11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B716F6D9-5B3D-44B6-B252-22C0368C8F1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defTabSz="685800"/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947D8390-A89F-40C2-A6E2-730EF2B1C01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defTabSz="685800"/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7C47454C-AADC-4817-A701-6C7A732D184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defTabSz="685800"/>
              <a:endParaRPr lang="en-US" sz="11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F5A8AEB0-3FA2-4EF0-96C7-4F57EA90404E}"/>
              </a:ext>
            </a:extLst>
          </p:cNvPr>
          <p:cNvGrpSpPr/>
          <p:nvPr userDrawn="1"/>
        </p:nvGrpSpPr>
        <p:grpSpPr>
          <a:xfrm>
            <a:off x="8016241" y="859030"/>
            <a:ext cx="735757" cy="1301175"/>
            <a:chOff x="7723680" y="1702457"/>
            <a:chExt cx="981009" cy="1734901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17ECB99A-1EF0-4005-AA32-27D519A82AF7}"/>
                </a:ext>
              </a:extLst>
            </p:cNvPr>
            <p:cNvSpPr txBox="1"/>
            <p:nvPr/>
          </p:nvSpPr>
          <p:spPr>
            <a:xfrm>
              <a:off x="8076312" y="1709816"/>
              <a:ext cx="628377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800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6AE05C57-20FD-4E11-BE0B-90B845F916E7}"/>
                </a:ext>
              </a:extLst>
            </p:cNvPr>
            <p:cNvSpPr txBox="1"/>
            <p:nvPr/>
          </p:nvSpPr>
          <p:spPr>
            <a:xfrm>
              <a:off x="8076312" y="2085274"/>
              <a:ext cx="628377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800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EF934FD4-82A2-48C6-BD02-D3A6B6B797F8}"/>
                </a:ext>
              </a:extLst>
            </p:cNvPr>
            <p:cNvSpPr txBox="1"/>
            <p:nvPr/>
          </p:nvSpPr>
          <p:spPr>
            <a:xfrm>
              <a:off x="8076312" y="2460734"/>
              <a:ext cx="628377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800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FE0758CD-FA8C-4195-A1BD-610E62F6CDF6}"/>
                </a:ext>
              </a:extLst>
            </p:cNvPr>
            <p:cNvSpPr txBox="1"/>
            <p:nvPr/>
          </p:nvSpPr>
          <p:spPr>
            <a:xfrm>
              <a:off x="8076312" y="2836193"/>
              <a:ext cx="628377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800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F2A4CC4D-394E-42DA-871A-2CBD0021F1D5}"/>
                </a:ext>
              </a:extLst>
            </p:cNvPr>
            <p:cNvSpPr txBox="1"/>
            <p:nvPr/>
          </p:nvSpPr>
          <p:spPr>
            <a:xfrm>
              <a:off x="8076312" y="3211655"/>
              <a:ext cx="628377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800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79E41D2E-8DA0-4B7B-86C6-9A35EFB38627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4656DDFC-1AF1-4A24-BCE4-B3814732D419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800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C104FE89-2C5E-4644-9A67-05B51D8DE993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800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224ADC82-F922-43C5-A9F2-767488E02C1F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779C3AFC-F8BF-48EB-8D46-891198387832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800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18F71D0D-2B4F-4880-9D90-C99A126B2A33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800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02343DA7-886D-45BA-AD97-6FACC45C00F8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1C6FCAFF-48FE-412A-8CBD-E4914CBDC49C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800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C693DD76-965B-4B62-9983-BF3874A17159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800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805AF359-C9D3-4AF8-87EB-C31A85A9FB56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9CD6793F-D294-4982-8106-7A9AEC6D63F2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800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5AC6E7F6-5719-4288-BBC4-E9F7BA766314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800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ABD56F0E-E00B-43B9-9B92-2D2129341439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AC3ECE83-1F79-46C0-8189-36B97D037AB2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800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2D2C1248-7883-4B71-9ED2-191E65BDBC7A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800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34BEF368-E19D-4584-A811-FFCFE38B8276}"/>
              </a:ext>
            </a:extLst>
          </p:cNvPr>
          <p:cNvGrpSpPr/>
          <p:nvPr userDrawn="1"/>
        </p:nvGrpSpPr>
        <p:grpSpPr>
          <a:xfrm>
            <a:off x="8036101" y="3286125"/>
            <a:ext cx="715892" cy="1295656"/>
            <a:chOff x="10652400" y="4322824"/>
            <a:chExt cx="954523" cy="1727541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1DB4FEFB-B39D-4CE2-8272-A1BE32628E7F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C6718CD5-889B-4E6C-AA3B-4D92BBA88C10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8EBCC24D-38BF-47FA-AF8F-7B940E058B68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046D301A-3750-4CEB-8CCC-8F048591C4B1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2B2A20CB-697F-43CE-867E-906A2E7A4CA3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E7109D70-D530-4BD7-A2D1-E1AA3804E6F3}"/>
                </a:ext>
              </a:extLst>
            </p:cNvPr>
            <p:cNvSpPr txBox="1"/>
            <p:nvPr/>
          </p:nvSpPr>
          <p:spPr>
            <a:xfrm>
              <a:off x="10978545" y="4322824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800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E8487358-FDA7-4434-BBE0-A7B306A25A94}"/>
                </a:ext>
              </a:extLst>
            </p:cNvPr>
            <p:cNvSpPr txBox="1"/>
            <p:nvPr/>
          </p:nvSpPr>
          <p:spPr>
            <a:xfrm>
              <a:off x="10978545" y="4702323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800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E6E9BC12-3F60-46CC-B0CB-8432163574A1}"/>
                </a:ext>
              </a:extLst>
            </p:cNvPr>
            <p:cNvSpPr txBox="1"/>
            <p:nvPr/>
          </p:nvSpPr>
          <p:spPr>
            <a:xfrm>
              <a:off x="10978545" y="5081820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800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29355602-9CB3-4427-89FD-06643576BE25}"/>
                </a:ext>
              </a:extLst>
            </p:cNvPr>
            <p:cNvSpPr txBox="1"/>
            <p:nvPr/>
          </p:nvSpPr>
          <p:spPr>
            <a:xfrm>
              <a:off x="10978545" y="5453241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800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3F3CD601-5A2F-41F4-9FB4-61CDBFFA3A85}"/>
                </a:ext>
              </a:extLst>
            </p:cNvPr>
            <p:cNvSpPr txBox="1"/>
            <p:nvPr/>
          </p:nvSpPr>
          <p:spPr>
            <a:xfrm>
              <a:off x="10978545" y="5824662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800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1" name="Espace réservé de la date 3">
            <a:extLst>
              <a:ext uri="{FF2B5EF4-FFF2-40B4-BE49-F238E27FC236}">
                <a16:creationId xmlns:a16="http://schemas.microsoft.com/office/drawing/2014/main" id="{F379AE69-F9BA-4C73-A3BB-23ED3A205A6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pPr defTabSz="685800"/>
            <a:fld id="{24D00EEB-59C8-4860-9DDC-A34F640EA729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pic>
        <p:nvPicPr>
          <p:cNvPr id="148" name="Image 5">
            <a:extLst>
              <a:ext uri="{FF2B5EF4-FFF2-40B4-BE49-F238E27FC236}">
                <a16:creationId xmlns:a16="http://schemas.microsoft.com/office/drawing/2014/main" id="{27B7EC4F-9DEC-4AA4-B154-681CB1EFEF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/>
          <a:srcRect l="8428"/>
          <a:stretch/>
        </p:blipFill>
        <p:spPr>
          <a:xfrm>
            <a:off x="415483" y="63583"/>
            <a:ext cx="641179" cy="545006"/>
          </a:xfrm>
          <a:prstGeom prst="rect">
            <a:avLst/>
          </a:prstGeom>
        </p:spPr>
      </p:pic>
      <p:cxnSp>
        <p:nvCxnSpPr>
          <p:cNvPr id="152" name="Connecteur droit 13">
            <a:extLst>
              <a:ext uri="{FF2B5EF4-FFF2-40B4-BE49-F238E27FC236}">
                <a16:creationId xmlns:a16="http://schemas.microsoft.com/office/drawing/2014/main" id="{082C0393-0949-4794-A7BA-B7574E9622FF}"/>
              </a:ext>
            </a:extLst>
          </p:cNvPr>
          <p:cNvCxnSpPr>
            <a:cxnSpLocks/>
          </p:cNvCxnSpPr>
          <p:nvPr userDrawn="1"/>
        </p:nvCxnSpPr>
        <p:spPr>
          <a:xfrm>
            <a:off x="415483" y="814983"/>
            <a:ext cx="8312469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92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  <p:sldLayoutId id="2147484017" r:id="rId14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US" sz="19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2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71450" indent="-169069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32185" indent="-160735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48866" indent="-11430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13172" indent="-110729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67" y="1707667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4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1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67" y="682802"/>
            <a:ext cx="8424863" cy="539991"/>
          </a:xfrm>
          <a:prstGeom prst="rect">
            <a:avLst/>
          </a:prstGeom>
        </p:spPr>
        <p:txBody>
          <a:bodyPr vert="horz" lIns="91380" tIns="45690" rIns="91380" bIns="4569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703" y="4783531"/>
            <a:ext cx="2057400" cy="274637"/>
          </a:xfrm>
          <a:prstGeom prst="rect">
            <a:avLst/>
          </a:prstGeom>
        </p:spPr>
        <p:txBody>
          <a:bodyPr vert="horz" lIns="91380" tIns="45690" rIns="91380" bIns="45690" rtlCol="0" anchor="ctr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AF1014DC-CEE8-46B8-A508-CF1D365C3426}" type="datetime1">
              <a:rPr lang="fr-FR" cap="all" smtClean="0">
                <a:solidFill>
                  <a:prstClr val="black"/>
                </a:solidFill>
              </a:rPr>
              <a:t>07/12/2021</a:t>
            </a:fld>
            <a:endParaRPr lang="fr-FR" cap="all" dirty="0">
              <a:solidFill>
                <a:prstClr val="black"/>
              </a:solidFill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83726" y="186432"/>
            <a:ext cx="585158" cy="34712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8000" y="10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9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</p:sldLayoutIdLst>
  <p:hf hdr="0" ftr="0" dt="0"/>
  <p:txStyles>
    <p:titleStyle>
      <a:lvl1pPr marL="14288" indent="0" algn="l" defTabSz="913725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15" indent="0" algn="l" defTabSz="913725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180" indent="-171330" algn="l" defTabSz="913725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060" indent="-171330" algn="l" defTabSz="913725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0910" indent="-171330" algn="l" defTabSz="913725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6760" indent="-171330" algn="l" defTabSz="913725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10" indent="-228420" algn="l" defTabSz="9137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80" indent="-228420" algn="l" defTabSz="9137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00" indent="0" algn="l" defTabSz="913725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290" indent="-228420" algn="l" defTabSz="9137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2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25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80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49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90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32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00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56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357958488"/>
              </p:ext>
            </p:extLst>
          </p:nvPr>
        </p:nvGraphicFramePr>
        <p:xfrm>
          <a:off x="1195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96" name="think-cell Slide" r:id="rId37" imgW="413" imgH="416" progId="TCLayout.ActiveDocument.1">
                  <p:embed/>
                </p:oleObj>
              </mc:Choice>
              <mc:Fallback>
                <p:oleObj name="think-cell Slide" r:id="rId37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195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2" y="2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9"/>
            </p:custDataLst>
          </p:nvPr>
        </p:nvSpPr>
        <p:spPr>
          <a:xfrm>
            <a:off x="415479" y="4708803"/>
            <a:ext cx="5458968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defTabSz="685800"/>
            <a:r>
              <a:rPr lang="en-US" dirty="0">
                <a:solidFill>
                  <a:srgbClr val="000000"/>
                </a:solidFill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1130122" y="148625"/>
            <a:ext cx="7597826" cy="2923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4" y="0"/>
            <a:ext cx="9142857" cy="51435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400" err="1">
                <a:solidFill>
                  <a:srgbClr val="000000"/>
                </a:solidFill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000">
                <a:solidFill>
                  <a:srgbClr val="000000"/>
                </a:solidFill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US" sz="1000">
                <a:solidFill>
                  <a:srgbClr val="000000"/>
                </a:solidFill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403950" y="931080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defTabSz="685800"/>
            <a:r>
              <a:rPr lang="en-US" dirty="0">
                <a:solidFill>
                  <a:srgbClr val="000000"/>
                </a:solidFill>
              </a:rPr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4490804" y="1628102"/>
            <a:ext cx="2286940" cy="815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/>
            <a:r>
              <a:rPr lang="en-US" dirty="0">
                <a:solidFill>
                  <a:srgbClr val="000000"/>
                </a:solidFill>
              </a:rPr>
              <a:t>Above Chart Exhibit Title</a:t>
            </a:r>
          </a:p>
          <a:p>
            <a:pPr defTabSz="685800"/>
            <a:r>
              <a:rPr lang="en-US" b="0" dirty="0">
                <a:solidFill>
                  <a:srgbClr val="000000"/>
                </a:solidFill>
              </a:rPr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57" y="1628100"/>
            <a:ext cx="1863491" cy="12105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AD7E59F0-D426-4E62-A472-F84774F8AC8B}"/>
              </a:ext>
            </a:extLst>
          </p:cNvPr>
          <p:cNvGrpSpPr/>
          <p:nvPr userDrawn="1"/>
        </p:nvGrpSpPr>
        <p:grpSpPr>
          <a:xfrm>
            <a:off x="7737982" y="2362663"/>
            <a:ext cx="1014015" cy="726408"/>
            <a:chOff x="10162879" y="3243772"/>
            <a:chExt cx="1352020" cy="968545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BB8F37CE-3E53-45DF-B8AC-765F531E1A99}"/>
                </a:ext>
              </a:extLst>
            </p:cNvPr>
            <p:cNvSpPr txBox="1"/>
            <p:nvPr/>
          </p:nvSpPr>
          <p:spPr>
            <a:xfrm>
              <a:off x="10886522" y="3243772"/>
              <a:ext cx="628377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800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560003F2-D11B-454F-B67F-B14E9440BB72}"/>
                </a:ext>
              </a:extLst>
            </p:cNvPr>
            <p:cNvSpPr txBox="1"/>
            <p:nvPr/>
          </p:nvSpPr>
          <p:spPr>
            <a:xfrm>
              <a:off x="10886522" y="3615193"/>
              <a:ext cx="628377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800">
                <a:spcAft>
                  <a:spcPts val="450"/>
                </a:spcAft>
              </a:pPr>
              <a:r>
                <a:rPr lang="en-US" sz="11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7697110C-9407-49FC-B1D3-31E152073456}"/>
                </a:ext>
              </a:extLst>
            </p:cNvPr>
            <p:cNvSpPr txBox="1"/>
            <p:nvPr/>
          </p:nvSpPr>
          <p:spPr>
            <a:xfrm>
              <a:off x="10886522" y="3986614"/>
              <a:ext cx="628377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800">
                <a:spcAft>
                  <a:spcPts val="450"/>
                </a:spcAft>
              </a:pPr>
              <a:r>
                <a:rPr lang="en-US" sz="11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B716F6D9-5B3D-44B6-B252-22C0368C8F1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defTabSz="685800"/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947D8390-A89F-40C2-A6E2-730EF2B1C01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defTabSz="685800"/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7C47454C-AADC-4817-A701-6C7A732D184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defTabSz="685800"/>
              <a:endParaRPr lang="en-US" sz="11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F5A8AEB0-3FA2-4EF0-96C7-4F57EA90404E}"/>
              </a:ext>
            </a:extLst>
          </p:cNvPr>
          <p:cNvGrpSpPr/>
          <p:nvPr userDrawn="1"/>
        </p:nvGrpSpPr>
        <p:grpSpPr>
          <a:xfrm>
            <a:off x="8016241" y="859030"/>
            <a:ext cx="735757" cy="1301175"/>
            <a:chOff x="7723680" y="1702457"/>
            <a:chExt cx="981009" cy="1734901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17ECB99A-1EF0-4005-AA32-27D519A82AF7}"/>
                </a:ext>
              </a:extLst>
            </p:cNvPr>
            <p:cNvSpPr txBox="1"/>
            <p:nvPr/>
          </p:nvSpPr>
          <p:spPr>
            <a:xfrm>
              <a:off x="8076312" y="1709816"/>
              <a:ext cx="628377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800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6AE05C57-20FD-4E11-BE0B-90B845F916E7}"/>
                </a:ext>
              </a:extLst>
            </p:cNvPr>
            <p:cNvSpPr txBox="1"/>
            <p:nvPr/>
          </p:nvSpPr>
          <p:spPr>
            <a:xfrm>
              <a:off x="8076312" y="2085274"/>
              <a:ext cx="628377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800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EF934FD4-82A2-48C6-BD02-D3A6B6B797F8}"/>
                </a:ext>
              </a:extLst>
            </p:cNvPr>
            <p:cNvSpPr txBox="1"/>
            <p:nvPr/>
          </p:nvSpPr>
          <p:spPr>
            <a:xfrm>
              <a:off x="8076312" y="2460734"/>
              <a:ext cx="628377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800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FE0758CD-FA8C-4195-A1BD-610E62F6CDF6}"/>
                </a:ext>
              </a:extLst>
            </p:cNvPr>
            <p:cNvSpPr txBox="1"/>
            <p:nvPr/>
          </p:nvSpPr>
          <p:spPr>
            <a:xfrm>
              <a:off x="8076312" y="2836193"/>
              <a:ext cx="628377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800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F2A4CC4D-394E-42DA-871A-2CBD0021F1D5}"/>
                </a:ext>
              </a:extLst>
            </p:cNvPr>
            <p:cNvSpPr txBox="1"/>
            <p:nvPr/>
          </p:nvSpPr>
          <p:spPr>
            <a:xfrm>
              <a:off x="8076312" y="3211655"/>
              <a:ext cx="628377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800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79E41D2E-8DA0-4B7B-86C6-9A35EFB38627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4656DDFC-1AF1-4A24-BCE4-B3814732D419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800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C104FE89-2C5E-4644-9A67-05B51D8DE993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800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224ADC82-F922-43C5-A9F2-767488E02C1F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779C3AFC-F8BF-48EB-8D46-891198387832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800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18F71D0D-2B4F-4880-9D90-C99A126B2A33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800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02343DA7-886D-45BA-AD97-6FACC45C00F8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1C6FCAFF-48FE-412A-8CBD-E4914CBDC49C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800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C693DD76-965B-4B62-9983-BF3874A17159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800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805AF359-C9D3-4AF8-87EB-C31A85A9FB56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9CD6793F-D294-4982-8106-7A9AEC6D63F2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800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5AC6E7F6-5719-4288-BBC4-E9F7BA766314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800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ABD56F0E-E00B-43B9-9B92-2D2129341439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AC3ECE83-1F79-46C0-8189-36B97D037AB2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800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2D2C1248-7883-4B71-9ED2-191E65BDBC7A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800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34BEF368-E19D-4584-A811-FFCFE38B8276}"/>
              </a:ext>
            </a:extLst>
          </p:cNvPr>
          <p:cNvGrpSpPr/>
          <p:nvPr userDrawn="1"/>
        </p:nvGrpSpPr>
        <p:grpSpPr>
          <a:xfrm>
            <a:off x="8036101" y="3286125"/>
            <a:ext cx="715892" cy="1295656"/>
            <a:chOff x="10652400" y="4322824"/>
            <a:chExt cx="954523" cy="1727541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1DB4FEFB-B39D-4CE2-8272-A1BE32628E7F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C6718CD5-889B-4E6C-AA3B-4D92BBA88C10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8EBCC24D-38BF-47FA-AF8F-7B940E058B68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046D301A-3750-4CEB-8CCC-8F048591C4B1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2B2A20CB-697F-43CE-867E-906A2E7A4CA3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E7109D70-D530-4BD7-A2D1-E1AA3804E6F3}"/>
                </a:ext>
              </a:extLst>
            </p:cNvPr>
            <p:cNvSpPr txBox="1"/>
            <p:nvPr/>
          </p:nvSpPr>
          <p:spPr>
            <a:xfrm>
              <a:off x="10978545" y="4322824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800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E8487358-FDA7-4434-BBE0-A7B306A25A94}"/>
                </a:ext>
              </a:extLst>
            </p:cNvPr>
            <p:cNvSpPr txBox="1"/>
            <p:nvPr/>
          </p:nvSpPr>
          <p:spPr>
            <a:xfrm>
              <a:off x="10978545" y="4702323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800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E6E9BC12-3F60-46CC-B0CB-8432163574A1}"/>
                </a:ext>
              </a:extLst>
            </p:cNvPr>
            <p:cNvSpPr txBox="1"/>
            <p:nvPr/>
          </p:nvSpPr>
          <p:spPr>
            <a:xfrm>
              <a:off x="10978545" y="5081820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800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29355602-9CB3-4427-89FD-06643576BE25}"/>
                </a:ext>
              </a:extLst>
            </p:cNvPr>
            <p:cNvSpPr txBox="1"/>
            <p:nvPr/>
          </p:nvSpPr>
          <p:spPr>
            <a:xfrm>
              <a:off x="10978545" y="5453241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800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3F3CD601-5A2F-41F4-9FB4-61CDBFFA3A85}"/>
                </a:ext>
              </a:extLst>
            </p:cNvPr>
            <p:cNvSpPr txBox="1"/>
            <p:nvPr/>
          </p:nvSpPr>
          <p:spPr>
            <a:xfrm>
              <a:off x="10978545" y="5824662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800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1" name="Espace réservé de la date 3">
            <a:extLst>
              <a:ext uri="{FF2B5EF4-FFF2-40B4-BE49-F238E27FC236}">
                <a16:creationId xmlns:a16="http://schemas.microsoft.com/office/drawing/2014/main" id="{F379AE69-F9BA-4C73-A3BB-23ED3A205A6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3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pPr defTabSz="685800"/>
            <a:fld id="{593730C0-E0AE-4CB4-9CF9-30369469FAEC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pic>
        <p:nvPicPr>
          <p:cNvPr id="148" name="Image 5">
            <a:extLst>
              <a:ext uri="{FF2B5EF4-FFF2-40B4-BE49-F238E27FC236}">
                <a16:creationId xmlns:a16="http://schemas.microsoft.com/office/drawing/2014/main" id="{27B7EC4F-9DEC-4AA4-B154-681CB1EFEF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/>
          <a:srcRect l="8428"/>
          <a:stretch/>
        </p:blipFill>
        <p:spPr>
          <a:xfrm>
            <a:off x="415483" y="63583"/>
            <a:ext cx="641179" cy="545006"/>
          </a:xfrm>
          <a:prstGeom prst="rect">
            <a:avLst/>
          </a:prstGeom>
        </p:spPr>
      </p:pic>
      <p:cxnSp>
        <p:nvCxnSpPr>
          <p:cNvPr id="152" name="Connecteur droit 13">
            <a:extLst>
              <a:ext uri="{FF2B5EF4-FFF2-40B4-BE49-F238E27FC236}">
                <a16:creationId xmlns:a16="http://schemas.microsoft.com/office/drawing/2014/main" id="{082C0393-0949-4794-A7BA-B7574E9622FF}"/>
              </a:ext>
            </a:extLst>
          </p:cNvPr>
          <p:cNvCxnSpPr>
            <a:cxnSpLocks/>
          </p:cNvCxnSpPr>
          <p:nvPr userDrawn="1"/>
        </p:nvCxnSpPr>
        <p:spPr>
          <a:xfrm>
            <a:off x="415483" y="814983"/>
            <a:ext cx="8312469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85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  <p:sldLayoutId id="2147484041" r:id="rId13"/>
    <p:sldLayoutId id="2147484042" r:id="rId14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US" sz="19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2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71450" indent="-169069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32185" indent="-160735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48866" indent="-11430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13172" indent="-110729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275462635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" name="think-cell Slide" r:id="rId38" imgW="413" imgH="416" progId="TCLayout.ActiveDocument.1">
                  <p:embed/>
                </p:oleObj>
              </mc:Choice>
              <mc:Fallback>
                <p:oleObj name="think-cell Slide" r:id="rId38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14" y="31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07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0"/>
            </p:custDataLst>
          </p:nvPr>
        </p:nvSpPr>
        <p:spPr>
          <a:xfrm>
            <a:off x="415479" y="4708832"/>
            <a:ext cx="5458968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defTabSz="685307"/>
            <a:r>
              <a:rPr lang="en-US" dirty="0">
                <a:solidFill>
                  <a:srgbClr val="000000"/>
                </a:solidFill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1130122" y="148627"/>
            <a:ext cx="7597826" cy="2923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6" y="0"/>
            <a:ext cx="9142857" cy="51435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07"/>
              <a:endParaRPr lang="en-US" sz="1400" err="1">
                <a:solidFill>
                  <a:srgbClr val="000000"/>
                </a:solidFill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0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0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0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0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0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0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0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0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0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0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0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0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0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0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0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0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0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0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0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0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0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0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0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0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07"/>
              <a:endParaRPr lang="en-US" sz="1000">
                <a:solidFill>
                  <a:srgbClr val="000000"/>
                </a:solidFill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307"/>
              <a:endParaRPr lang="en-US" sz="1000">
                <a:solidFill>
                  <a:srgbClr val="000000"/>
                </a:solidFill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403950" y="931109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defTabSz="685307"/>
            <a:r>
              <a:rPr lang="en-US" dirty="0">
                <a:solidFill>
                  <a:srgbClr val="000000"/>
                </a:solidFill>
              </a:rPr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4490805" y="1628115"/>
            <a:ext cx="2286940" cy="815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07"/>
            <a:r>
              <a:rPr lang="en-US" dirty="0">
                <a:solidFill>
                  <a:srgbClr val="000000"/>
                </a:solidFill>
              </a:rPr>
              <a:t>Above Chart Exhibit Title</a:t>
            </a:r>
          </a:p>
          <a:p>
            <a:pPr defTabSz="685307"/>
            <a:r>
              <a:rPr lang="en-US" b="0" dirty="0">
                <a:solidFill>
                  <a:srgbClr val="000000"/>
                </a:solidFill>
              </a:rPr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73" y="1628100"/>
            <a:ext cx="1863491" cy="12105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AD7E59F0-D426-4E62-A472-F84774F8AC8B}"/>
              </a:ext>
            </a:extLst>
          </p:cNvPr>
          <p:cNvGrpSpPr/>
          <p:nvPr userDrawn="1"/>
        </p:nvGrpSpPr>
        <p:grpSpPr>
          <a:xfrm>
            <a:off x="7737977" y="2362669"/>
            <a:ext cx="1014016" cy="726409"/>
            <a:chOff x="10162879" y="3243772"/>
            <a:chExt cx="1352021" cy="968544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BB8F37CE-3E53-45DF-B8AC-765F531E1A99}"/>
                </a:ext>
              </a:extLst>
            </p:cNvPr>
            <p:cNvSpPr txBox="1"/>
            <p:nvPr/>
          </p:nvSpPr>
          <p:spPr>
            <a:xfrm>
              <a:off x="10886523" y="3243772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307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560003F2-D11B-454F-B67F-B14E9440BB72}"/>
                </a:ext>
              </a:extLst>
            </p:cNvPr>
            <p:cNvSpPr txBox="1"/>
            <p:nvPr/>
          </p:nvSpPr>
          <p:spPr>
            <a:xfrm>
              <a:off x="10886523" y="3615193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307">
                <a:spcAft>
                  <a:spcPts val="450"/>
                </a:spcAft>
              </a:pPr>
              <a:r>
                <a:rPr lang="en-US" sz="11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7697110C-9407-49FC-B1D3-31E152073456}"/>
                </a:ext>
              </a:extLst>
            </p:cNvPr>
            <p:cNvSpPr txBox="1"/>
            <p:nvPr/>
          </p:nvSpPr>
          <p:spPr>
            <a:xfrm>
              <a:off x="10886523" y="3986614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307">
                <a:spcAft>
                  <a:spcPts val="450"/>
                </a:spcAft>
              </a:pPr>
              <a:r>
                <a:rPr lang="en-US" sz="11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B716F6D9-5B3D-44B6-B252-22C0368C8F1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defTabSz="685307"/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947D8390-A89F-40C2-A6E2-730EF2B1C01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defTabSz="685307"/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7C47454C-AADC-4817-A701-6C7A732D184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defTabSz="685307"/>
              <a:endParaRPr lang="en-US" sz="11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F5A8AEB0-3FA2-4EF0-96C7-4F57EA90404E}"/>
              </a:ext>
            </a:extLst>
          </p:cNvPr>
          <p:cNvGrpSpPr/>
          <p:nvPr userDrawn="1"/>
        </p:nvGrpSpPr>
        <p:grpSpPr>
          <a:xfrm>
            <a:off x="8016268" y="859033"/>
            <a:ext cx="735757" cy="1301175"/>
            <a:chOff x="7723680" y="1702457"/>
            <a:chExt cx="981010" cy="1734901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17ECB99A-1EF0-4005-AA32-27D519A82AF7}"/>
                </a:ext>
              </a:extLst>
            </p:cNvPr>
            <p:cNvSpPr txBox="1"/>
            <p:nvPr/>
          </p:nvSpPr>
          <p:spPr>
            <a:xfrm>
              <a:off x="8076312" y="1709816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307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6AE05C57-20FD-4E11-BE0B-90B845F916E7}"/>
                </a:ext>
              </a:extLst>
            </p:cNvPr>
            <p:cNvSpPr txBox="1"/>
            <p:nvPr/>
          </p:nvSpPr>
          <p:spPr>
            <a:xfrm>
              <a:off x="8076312" y="2085274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307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EF934FD4-82A2-48C6-BD02-D3A6B6B797F8}"/>
                </a:ext>
              </a:extLst>
            </p:cNvPr>
            <p:cNvSpPr txBox="1"/>
            <p:nvPr/>
          </p:nvSpPr>
          <p:spPr>
            <a:xfrm>
              <a:off x="8076312" y="2460734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307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FE0758CD-FA8C-4195-A1BD-610E62F6CDF6}"/>
                </a:ext>
              </a:extLst>
            </p:cNvPr>
            <p:cNvSpPr txBox="1"/>
            <p:nvPr/>
          </p:nvSpPr>
          <p:spPr>
            <a:xfrm>
              <a:off x="8076312" y="2836193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307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F2A4CC4D-394E-42DA-871A-2CBD0021F1D5}"/>
                </a:ext>
              </a:extLst>
            </p:cNvPr>
            <p:cNvSpPr txBox="1"/>
            <p:nvPr/>
          </p:nvSpPr>
          <p:spPr>
            <a:xfrm>
              <a:off x="8076312" y="3211655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307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79E41D2E-8DA0-4B7B-86C6-9A35EFB38627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4656DDFC-1AF1-4A24-BCE4-B3814732D419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307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C104FE89-2C5E-4644-9A67-05B51D8DE993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307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224ADC82-F922-43C5-A9F2-767488E02C1F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779C3AFC-F8BF-48EB-8D46-891198387832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307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18F71D0D-2B4F-4880-9D90-C99A126B2A33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307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02343DA7-886D-45BA-AD97-6FACC45C00F8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1C6FCAFF-48FE-412A-8CBD-E4914CBDC49C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307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C693DD76-965B-4B62-9983-BF3874A17159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307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805AF359-C9D3-4AF8-87EB-C31A85A9FB56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9CD6793F-D294-4982-8106-7A9AEC6D63F2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307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5AC6E7F6-5719-4288-BBC4-E9F7BA766314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307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ABD56F0E-E00B-43B9-9B92-2D2129341439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AC3ECE83-1F79-46C0-8189-36B97D037AB2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307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2D2C1248-7883-4B71-9ED2-191E65BDBC7A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307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34BEF368-E19D-4584-A811-FFCFE38B8276}"/>
              </a:ext>
            </a:extLst>
          </p:cNvPr>
          <p:cNvGrpSpPr/>
          <p:nvPr userDrawn="1"/>
        </p:nvGrpSpPr>
        <p:grpSpPr>
          <a:xfrm>
            <a:off x="8036107" y="3286153"/>
            <a:ext cx="715892" cy="1295657"/>
            <a:chOff x="10652400" y="4322824"/>
            <a:chExt cx="954522" cy="1727541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1DB4FEFB-B39D-4CE2-8272-A1BE32628E7F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07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C6718CD5-889B-4E6C-AA3B-4D92BBA88C10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07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8EBCC24D-38BF-47FA-AF8F-7B940E058B68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07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046D301A-3750-4CEB-8CCC-8F048591C4B1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07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2B2A20CB-697F-43CE-867E-906A2E7A4CA3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07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E7109D70-D530-4BD7-A2D1-E1AA3804E6F3}"/>
                </a:ext>
              </a:extLst>
            </p:cNvPr>
            <p:cNvSpPr txBox="1"/>
            <p:nvPr/>
          </p:nvSpPr>
          <p:spPr>
            <a:xfrm>
              <a:off x="10978545" y="4322824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307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E8487358-FDA7-4434-BBE0-A7B306A25A94}"/>
                </a:ext>
              </a:extLst>
            </p:cNvPr>
            <p:cNvSpPr txBox="1"/>
            <p:nvPr/>
          </p:nvSpPr>
          <p:spPr>
            <a:xfrm>
              <a:off x="10978545" y="4702324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307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E6E9BC12-3F60-46CC-B0CB-8432163574A1}"/>
                </a:ext>
              </a:extLst>
            </p:cNvPr>
            <p:cNvSpPr txBox="1"/>
            <p:nvPr/>
          </p:nvSpPr>
          <p:spPr>
            <a:xfrm>
              <a:off x="10978545" y="5081821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307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29355602-9CB3-4427-89FD-06643576BE25}"/>
                </a:ext>
              </a:extLst>
            </p:cNvPr>
            <p:cNvSpPr txBox="1"/>
            <p:nvPr/>
          </p:nvSpPr>
          <p:spPr>
            <a:xfrm>
              <a:off x="10978545" y="5453242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307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3F3CD601-5A2F-41F4-9FB4-61CDBFFA3A85}"/>
                </a:ext>
              </a:extLst>
            </p:cNvPr>
            <p:cNvSpPr txBox="1"/>
            <p:nvPr/>
          </p:nvSpPr>
          <p:spPr>
            <a:xfrm>
              <a:off x="10978545" y="5824663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307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1" name="Espace réservé de la date 3">
            <a:extLst>
              <a:ext uri="{FF2B5EF4-FFF2-40B4-BE49-F238E27FC236}">
                <a16:creationId xmlns:a16="http://schemas.microsoft.com/office/drawing/2014/main" id="{F379AE69-F9BA-4C73-A3BB-23ED3A205A6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6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pPr defTabSz="685307"/>
            <a:fld id="{7508BB31-964B-4BCE-A0D3-C6A57DA2BA06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pic>
        <p:nvPicPr>
          <p:cNvPr id="148" name="Image 5">
            <a:extLst>
              <a:ext uri="{FF2B5EF4-FFF2-40B4-BE49-F238E27FC236}">
                <a16:creationId xmlns:a16="http://schemas.microsoft.com/office/drawing/2014/main" id="{27B7EC4F-9DEC-4AA4-B154-681CB1EFEF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0"/>
          <a:srcRect l="8428"/>
          <a:stretch/>
        </p:blipFill>
        <p:spPr>
          <a:xfrm>
            <a:off x="415504" y="63583"/>
            <a:ext cx="641179" cy="545006"/>
          </a:xfrm>
          <a:prstGeom prst="rect">
            <a:avLst/>
          </a:prstGeom>
        </p:spPr>
      </p:pic>
      <p:cxnSp>
        <p:nvCxnSpPr>
          <p:cNvPr id="152" name="Connecteur droit 13">
            <a:extLst>
              <a:ext uri="{FF2B5EF4-FFF2-40B4-BE49-F238E27FC236}">
                <a16:creationId xmlns:a16="http://schemas.microsoft.com/office/drawing/2014/main" id="{082C0393-0949-4794-A7BA-B7574E9622FF}"/>
              </a:ext>
            </a:extLst>
          </p:cNvPr>
          <p:cNvCxnSpPr>
            <a:cxnSpLocks/>
          </p:cNvCxnSpPr>
          <p:nvPr userDrawn="1"/>
        </p:nvCxnSpPr>
        <p:spPr>
          <a:xfrm>
            <a:off x="415485" y="814983"/>
            <a:ext cx="8312469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22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</p:sldLayoutIdLst>
  <p:hf hdr="0" ftr="0" dt="0"/>
  <p:txStyles>
    <p:titleStyle>
      <a:lvl1pPr algn="l" defTabSz="685307" rtl="0" eaLnBrk="1" latinLnBrk="0" hangingPunct="1">
        <a:lnSpc>
          <a:spcPct val="100000"/>
        </a:lnSpc>
        <a:spcBef>
          <a:spcPct val="0"/>
        </a:spcBef>
        <a:buNone/>
        <a:defRPr lang="en-US" sz="19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307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2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71334" indent="-168953" algn="l" defTabSz="685307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31953" indent="-160619" algn="l" defTabSz="685307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48547" indent="-114213" algn="l" defTabSz="685307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12737" indent="-110642" algn="l" defTabSz="685307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813808" indent="-128501" algn="l" defTabSz="685307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13808" indent="-128501" algn="l" defTabSz="685307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13808" indent="-128501" algn="l" defTabSz="685307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13808" indent="-128501" algn="l" defTabSz="685307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3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41" algn="l" defTabSz="6853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07" algn="l" defTabSz="6853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961" algn="l" defTabSz="6853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614" algn="l" defTabSz="6853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281" algn="l" defTabSz="6853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920" algn="l" defTabSz="6853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560" algn="l" defTabSz="6853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201" algn="l" defTabSz="6853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580501213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5" name="think-cell Slide" r:id="rId38" imgW="413" imgH="416" progId="TCLayout.ActiveDocument.1">
                  <p:embed/>
                </p:oleObj>
              </mc:Choice>
              <mc:Fallback>
                <p:oleObj name="think-cell Slide" r:id="rId38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14" y="3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24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0"/>
            </p:custDataLst>
          </p:nvPr>
        </p:nvSpPr>
        <p:spPr>
          <a:xfrm>
            <a:off x="415479" y="4708831"/>
            <a:ext cx="5458968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defTabSz="685324"/>
            <a:r>
              <a:rPr lang="en-US" dirty="0">
                <a:solidFill>
                  <a:srgbClr val="000000"/>
                </a:solidFill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1130122" y="148627"/>
            <a:ext cx="7597826" cy="2923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6" y="0"/>
            <a:ext cx="9142857" cy="51435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24"/>
              <a:endParaRPr lang="en-US" sz="1400" err="1">
                <a:solidFill>
                  <a:srgbClr val="000000"/>
                </a:solidFill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24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24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24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24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24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24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24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24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24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24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24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24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24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24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24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24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24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24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24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24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24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24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24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24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24"/>
              <a:endParaRPr lang="en-US" sz="1000">
                <a:solidFill>
                  <a:srgbClr val="000000"/>
                </a:solidFill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324"/>
              <a:endParaRPr lang="en-US" sz="1000">
                <a:solidFill>
                  <a:srgbClr val="000000"/>
                </a:solidFill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403950" y="931108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defTabSz="685324"/>
            <a:r>
              <a:rPr lang="en-US" dirty="0">
                <a:solidFill>
                  <a:srgbClr val="000000"/>
                </a:solidFill>
              </a:rPr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4490805" y="1628115"/>
            <a:ext cx="2286940" cy="815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24"/>
            <a:r>
              <a:rPr lang="en-US" dirty="0">
                <a:solidFill>
                  <a:srgbClr val="000000"/>
                </a:solidFill>
              </a:rPr>
              <a:t>Above Chart Exhibit Title</a:t>
            </a:r>
          </a:p>
          <a:p>
            <a:pPr defTabSz="685324"/>
            <a:r>
              <a:rPr lang="en-US" b="0" dirty="0">
                <a:solidFill>
                  <a:srgbClr val="000000"/>
                </a:solidFill>
              </a:rPr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73" y="1628100"/>
            <a:ext cx="1863491" cy="12105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AD7E59F0-D426-4E62-A472-F84774F8AC8B}"/>
              </a:ext>
            </a:extLst>
          </p:cNvPr>
          <p:cNvGrpSpPr/>
          <p:nvPr userDrawn="1"/>
        </p:nvGrpSpPr>
        <p:grpSpPr>
          <a:xfrm>
            <a:off x="7737977" y="2362669"/>
            <a:ext cx="1014016" cy="726409"/>
            <a:chOff x="10162879" y="3243772"/>
            <a:chExt cx="1352021" cy="968544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BB8F37CE-3E53-45DF-B8AC-765F531E1A99}"/>
                </a:ext>
              </a:extLst>
            </p:cNvPr>
            <p:cNvSpPr txBox="1"/>
            <p:nvPr/>
          </p:nvSpPr>
          <p:spPr>
            <a:xfrm>
              <a:off x="10886523" y="3243772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324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560003F2-D11B-454F-B67F-B14E9440BB72}"/>
                </a:ext>
              </a:extLst>
            </p:cNvPr>
            <p:cNvSpPr txBox="1"/>
            <p:nvPr/>
          </p:nvSpPr>
          <p:spPr>
            <a:xfrm>
              <a:off x="10886523" y="3615193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324">
                <a:spcAft>
                  <a:spcPts val="450"/>
                </a:spcAft>
              </a:pPr>
              <a:r>
                <a:rPr lang="en-US" sz="11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7697110C-9407-49FC-B1D3-31E152073456}"/>
                </a:ext>
              </a:extLst>
            </p:cNvPr>
            <p:cNvSpPr txBox="1"/>
            <p:nvPr/>
          </p:nvSpPr>
          <p:spPr>
            <a:xfrm>
              <a:off x="10886523" y="3986614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324">
                <a:spcAft>
                  <a:spcPts val="450"/>
                </a:spcAft>
              </a:pPr>
              <a:r>
                <a:rPr lang="en-US" sz="11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B716F6D9-5B3D-44B6-B252-22C0368C8F1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defTabSz="685324"/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947D8390-A89F-40C2-A6E2-730EF2B1C01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defTabSz="685324"/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7C47454C-AADC-4817-A701-6C7A732D184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defTabSz="685324"/>
              <a:endParaRPr lang="en-US" sz="11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F5A8AEB0-3FA2-4EF0-96C7-4F57EA90404E}"/>
              </a:ext>
            </a:extLst>
          </p:cNvPr>
          <p:cNvGrpSpPr/>
          <p:nvPr userDrawn="1"/>
        </p:nvGrpSpPr>
        <p:grpSpPr>
          <a:xfrm>
            <a:off x="8016267" y="859033"/>
            <a:ext cx="735757" cy="1301175"/>
            <a:chOff x="7723680" y="1702457"/>
            <a:chExt cx="981010" cy="1734901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17ECB99A-1EF0-4005-AA32-27D519A82AF7}"/>
                </a:ext>
              </a:extLst>
            </p:cNvPr>
            <p:cNvSpPr txBox="1"/>
            <p:nvPr/>
          </p:nvSpPr>
          <p:spPr>
            <a:xfrm>
              <a:off x="8076312" y="1709816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324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6AE05C57-20FD-4E11-BE0B-90B845F916E7}"/>
                </a:ext>
              </a:extLst>
            </p:cNvPr>
            <p:cNvSpPr txBox="1"/>
            <p:nvPr/>
          </p:nvSpPr>
          <p:spPr>
            <a:xfrm>
              <a:off x="8076312" y="2085274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324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EF934FD4-82A2-48C6-BD02-D3A6B6B797F8}"/>
                </a:ext>
              </a:extLst>
            </p:cNvPr>
            <p:cNvSpPr txBox="1"/>
            <p:nvPr/>
          </p:nvSpPr>
          <p:spPr>
            <a:xfrm>
              <a:off x="8076312" y="2460734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324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FE0758CD-FA8C-4195-A1BD-610E62F6CDF6}"/>
                </a:ext>
              </a:extLst>
            </p:cNvPr>
            <p:cNvSpPr txBox="1"/>
            <p:nvPr/>
          </p:nvSpPr>
          <p:spPr>
            <a:xfrm>
              <a:off x="8076312" y="2836193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324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F2A4CC4D-394E-42DA-871A-2CBD0021F1D5}"/>
                </a:ext>
              </a:extLst>
            </p:cNvPr>
            <p:cNvSpPr txBox="1"/>
            <p:nvPr/>
          </p:nvSpPr>
          <p:spPr>
            <a:xfrm>
              <a:off x="8076312" y="3211655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324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79E41D2E-8DA0-4B7B-86C6-9A35EFB38627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4656DDFC-1AF1-4A24-BCE4-B3814732D419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324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C104FE89-2C5E-4644-9A67-05B51D8DE993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324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224ADC82-F922-43C5-A9F2-767488E02C1F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779C3AFC-F8BF-48EB-8D46-891198387832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324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18F71D0D-2B4F-4880-9D90-C99A126B2A33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324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02343DA7-886D-45BA-AD97-6FACC45C00F8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1C6FCAFF-48FE-412A-8CBD-E4914CBDC49C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324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C693DD76-965B-4B62-9983-BF3874A17159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324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805AF359-C9D3-4AF8-87EB-C31A85A9FB56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9CD6793F-D294-4982-8106-7A9AEC6D63F2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324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5AC6E7F6-5719-4288-BBC4-E9F7BA766314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324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ABD56F0E-E00B-43B9-9B92-2D2129341439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AC3ECE83-1F79-46C0-8189-36B97D037AB2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324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2D2C1248-7883-4B71-9ED2-191E65BDBC7A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324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34BEF368-E19D-4584-A811-FFCFE38B8276}"/>
              </a:ext>
            </a:extLst>
          </p:cNvPr>
          <p:cNvGrpSpPr/>
          <p:nvPr userDrawn="1"/>
        </p:nvGrpSpPr>
        <p:grpSpPr>
          <a:xfrm>
            <a:off x="8036107" y="3286152"/>
            <a:ext cx="715892" cy="1295657"/>
            <a:chOff x="10652400" y="4322824"/>
            <a:chExt cx="954522" cy="1727541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1DB4FEFB-B39D-4CE2-8272-A1BE32628E7F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24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C6718CD5-889B-4E6C-AA3B-4D92BBA88C10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24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8EBCC24D-38BF-47FA-AF8F-7B940E058B68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24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046D301A-3750-4CEB-8CCC-8F048591C4B1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24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2B2A20CB-697F-43CE-867E-906A2E7A4CA3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24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E7109D70-D530-4BD7-A2D1-E1AA3804E6F3}"/>
                </a:ext>
              </a:extLst>
            </p:cNvPr>
            <p:cNvSpPr txBox="1"/>
            <p:nvPr/>
          </p:nvSpPr>
          <p:spPr>
            <a:xfrm>
              <a:off x="10978545" y="4322824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324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E8487358-FDA7-4434-BBE0-A7B306A25A94}"/>
                </a:ext>
              </a:extLst>
            </p:cNvPr>
            <p:cNvSpPr txBox="1"/>
            <p:nvPr/>
          </p:nvSpPr>
          <p:spPr>
            <a:xfrm>
              <a:off x="10978545" y="4702324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324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E6E9BC12-3F60-46CC-B0CB-8432163574A1}"/>
                </a:ext>
              </a:extLst>
            </p:cNvPr>
            <p:cNvSpPr txBox="1"/>
            <p:nvPr/>
          </p:nvSpPr>
          <p:spPr>
            <a:xfrm>
              <a:off x="10978545" y="5081821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324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29355602-9CB3-4427-89FD-06643576BE25}"/>
                </a:ext>
              </a:extLst>
            </p:cNvPr>
            <p:cNvSpPr txBox="1"/>
            <p:nvPr/>
          </p:nvSpPr>
          <p:spPr>
            <a:xfrm>
              <a:off x="10978545" y="5453242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324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3F3CD601-5A2F-41F4-9FB4-61CDBFFA3A85}"/>
                </a:ext>
              </a:extLst>
            </p:cNvPr>
            <p:cNvSpPr txBox="1"/>
            <p:nvPr/>
          </p:nvSpPr>
          <p:spPr>
            <a:xfrm>
              <a:off x="10978545" y="5824663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324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1" name="Espace réservé de la date 3">
            <a:extLst>
              <a:ext uri="{FF2B5EF4-FFF2-40B4-BE49-F238E27FC236}">
                <a16:creationId xmlns:a16="http://schemas.microsoft.com/office/drawing/2014/main" id="{F379AE69-F9BA-4C73-A3BB-23ED3A205A6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6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pPr defTabSz="685324"/>
            <a:fld id="{5D0F51A6-739C-41A7-9332-A8AA9D839D90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pic>
        <p:nvPicPr>
          <p:cNvPr id="148" name="Image 5">
            <a:extLst>
              <a:ext uri="{FF2B5EF4-FFF2-40B4-BE49-F238E27FC236}">
                <a16:creationId xmlns:a16="http://schemas.microsoft.com/office/drawing/2014/main" id="{27B7EC4F-9DEC-4AA4-B154-681CB1EFEF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0"/>
          <a:srcRect l="8428"/>
          <a:stretch/>
        </p:blipFill>
        <p:spPr>
          <a:xfrm>
            <a:off x="415504" y="63583"/>
            <a:ext cx="641179" cy="545006"/>
          </a:xfrm>
          <a:prstGeom prst="rect">
            <a:avLst/>
          </a:prstGeom>
        </p:spPr>
      </p:pic>
      <p:cxnSp>
        <p:nvCxnSpPr>
          <p:cNvPr id="152" name="Connecteur droit 13">
            <a:extLst>
              <a:ext uri="{FF2B5EF4-FFF2-40B4-BE49-F238E27FC236}">
                <a16:creationId xmlns:a16="http://schemas.microsoft.com/office/drawing/2014/main" id="{082C0393-0949-4794-A7BA-B7574E9622FF}"/>
              </a:ext>
            </a:extLst>
          </p:cNvPr>
          <p:cNvCxnSpPr>
            <a:cxnSpLocks/>
          </p:cNvCxnSpPr>
          <p:nvPr userDrawn="1"/>
        </p:nvCxnSpPr>
        <p:spPr>
          <a:xfrm>
            <a:off x="415485" y="814983"/>
            <a:ext cx="8312469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47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</p:sldLayoutIdLst>
  <p:hf hdr="0" ftr="0" dt="0"/>
  <p:txStyles>
    <p:titleStyle>
      <a:lvl1pPr algn="l" defTabSz="685324" rtl="0" eaLnBrk="1" latinLnBrk="0" hangingPunct="1">
        <a:lnSpc>
          <a:spcPct val="100000"/>
        </a:lnSpc>
        <a:spcBef>
          <a:spcPct val="0"/>
        </a:spcBef>
        <a:buNone/>
        <a:defRPr lang="en-US" sz="19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324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2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71338" indent="-168957" algn="l" defTabSz="685324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31961" indent="-160623" algn="l" defTabSz="685324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48558" indent="-114216" algn="l" defTabSz="685324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12752" indent="-110645" algn="l" defTabSz="685324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813828" indent="-128504" algn="l" defTabSz="685324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13828" indent="-128504" algn="l" defTabSz="685324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13828" indent="-128504" algn="l" defTabSz="685324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13828" indent="-128504" algn="l" defTabSz="685324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5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24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986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648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323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971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62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27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637736223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6" name="think-cell Slide" r:id="rId37" imgW="413" imgH="416" progId="TCLayout.ActiveDocument.1">
                  <p:embed/>
                </p:oleObj>
              </mc:Choice>
              <mc:Fallback>
                <p:oleObj name="think-cell Slide" r:id="rId37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14" y="28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58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9"/>
            </p:custDataLst>
          </p:nvPr>
        </p:nvSpPr>
        <p:spPr>
          <a:xfrm>
            <a:off x="415479" y="4708829"/>
            <a:ext cx="5458968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defTabSz="685358"/>
            <a:r>
              <a:rPr lang="en-US" dirty="0">
                <a:solidFill>
                  <a:srgbClr val="000000"/>
                </a:solidFill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1130122" y="148627"/>
            <a:ext cx="7597826" cy="2923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6" y="0"/>
            <a:ext cx="9142857" cy="51435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58"/>
              <a:endParaRPr lang="en-US" sz="1400" err="1">
                <a:solidFill>
                  <a:srgbClr val="000000"/>
                </a:solidFill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58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58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58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58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58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58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58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58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58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58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58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58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58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58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58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58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58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58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58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58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58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58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58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58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58"/>
              <a:endParaRPr lang="en-US" sz="1000">
                <a:solidFill>
                  <a:srgbClr val="000000"/>
                </a:solidFill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358"/>
              <a:endParaRPr lang="en-US" sz="1000">
                <a:solidFill>
                  <a:srgbClr val="000000"/>
                </a:solidFill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403950" y="931106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defTabSz="685358"/>
            <a:r>
              <a:rPr lang="en-US" dirty="0">
                <a:solidFill>
                  <a:srgbClr val="000000"/>
                </a:solidFill>
              </a:rPr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4490805" y="1628115"/>
            <a:ext cx="2286940" cy="815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358"/>
            <a:r>
              <a:rPr lang="en-US" dirty="0">
                <a:solidFill>
                  <a:srgbClr val="000000"/>
                </a:solidFill>
              </a:rPr>
              <a:t>Above Chart Exhibit Title</a:t>
            </a:r>
          </a:p>
          <a:p>
            <a:pPr defTabSz="685358"/>
            <a:r>
              <a:rPr lang="en-US" b="0" dirty="0">
                <a:solidFill>
                  <a:srgbClr val="000000"/>
                </a:solidFill>
              </a:rPr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73" y="1628100"/>
            <a:ext cx="1863491" cy="12105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AD7E59F0-D426-4E62-A472-F84774F8AC8B}"/>
              </a:ext>
            </a:extLst>
          </p:cNvPr>
          <p:cNvGrpSpPr/>
          <p:nvPr userDrawn="1"/>
        </p:nvGrpSpPr>
        <p:grpSpPr>
          <a:xfrm>
            <a:off x="7737977" y="2362669"/>
            <a:ext cx="1014016" cy="726409"/>
            <a:chOff x="10162879" y="3243772"/>
            <a:chExt cx="1352021" cy="968544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BB8F37CE-3E53-45DF-B8AC-765F531E1A99}"/>
                </a:ext>
              </a:extLst>
            </p:cNvPr>
            <p:cNvSpPr txBox="1"/>
            <p:nvPr/>
          </p:nvSpPr>
          <p:spPr>
            <a:xfrm>
              <a:off x="10886523" y="3243772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358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560003F2-D11B-454F-B67F-B14E9440BB72}"/>
                </a:ext>
              </a:extLst>
            </p:cNvPr>
            <p:cNvSpPr txBox="1"/>
            <p:nvPr/>
          </p:nvSpPr>
          <p:spPr>
            <a:xfrm>
              <a:off x="10886523" y="3615193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358">
                <a:spcAft>
                  <a:spcPts val="450"/>
                </a:spcAft>
              </a:pPr>
              <a:r>
                <a:rPr lang="en-US" sz="11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7697110C-9407-49FC-B1D3-31E152073456}"/>
                </a:ext>
              </a:extLst>
            </p:cNvPr>
            <p:cNvSpPr txBox="1"/>
            <p:nvPr/>
          </p:nvSpPr>
          <p:spPr>
            <a:xfrm>
              <a:off x="10886523" y="3986614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358">
                <a:spcAft>
                  <a:spcPts val="450"/>
                </a:spcAft>
              </a:pPr>
              <a:r>
                <a:rPr lang="en-US" sz="11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B716F6D9-5B3D-44B6-B252-22C0368C8F1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defTabSz="685358"/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947D8390-A89F-40C2-A6E2-730EF2B1C01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defTabSz="685358"/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7C47454C-AADC-4817-A701-6C7A732D184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defTabSz="685358"/>
              <a:endParaRPr lang="en-US" sz="11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F5A8AEB0-3FA2-4EF0-96C7-4F57EA90404E}"/>
              </a:ext>
            </a:extLst>
          </p:cNvPr>
          <p:cNvGrpSpPr/>
          <p:nvPr userDrawn="1"/>
        </p:nvGrpSpPr>
        <p:grpSpPr>
          <a:xfrm>
            <a:off x="8016265" y="859033"/>
            <a:ext cx="735757" cy="1301175"/>
            <a:chOff x="7723680" y="1702457"/>
            <a:chExt cx="981010" cy="1734901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17ECB99A-1EF0-4005-AA32-27D519A82AF7}"/>
                </a:ext>
              </a:extLst>
            </p:cNvPr>
            <p:cNvSpPr txBox="1"/>
            <p:nvPr/>
          </p:nvSpPr>
          <p:spPr>
            <a:xfrm>
              <a:off x="8076312" y="1709816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358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6AE05C57-20FD-4E11-BE0B-90B845F916E7}"/>
                </a:ext>
              </a:extLst>
            </p:cNvPr>
            <p:cNvSpPr txBox="1"/>
            <p:nvPr/>
          </p:nvSpPr>
          <p:spPr>
            <a:xfrm>
              <a:off x="8076312" y="2085274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358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EF934FD4-82A2-48C6-BD02-D3A6B6B797F8}"/>
                </a:ext>
              </a:extLst>
            </p:cNvPr>
            <p:cNvSpPr txBox="1"/>
            <p:nvPr/>
          </p:nvSpPr>
          <p:spPr>
            <a:xfrm>
              <a:off x="8076312" y="2460734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358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FE0758CD-FA8C-4195-A1BD-610E62F6CDF6}"/>
                </a:ext>
              </a:extLst>
            </p:cNvPr>
            <p:cNvSpPr txBox="1"/>
            <p:nvPr/>
          </p:nvSpPr>
          <p:spPr>
            <a:xfrm>
              <a:off x="8076312" y="2836193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358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F2A4CC4D-394E-42DA-871A-2CBD0021F1D5}"/>
                </a:ext>
              </a:extLst>
            </p:cNvPr>
            <p:cNvSpPr txBox="1"/>
            <p:nvPr/>
          </p:nvSpPr>
          <p:spPr>
            <a:xfrm>
              <a:off x="8076312" y="3211655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358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79E41D2E-8DA0-4B7B-86C6-9A35EFB38627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4656DDFC-1AF1-4A24-BCE4-B3814732D419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358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C104FE89-2C5E-4644-9A67-05B51D8DE993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358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224ADC82-F922-43C5-A9F2-767488E02C1F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779C3AFC-F8BF-48EB-8D46-891198387832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358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18F71D0D-2B4F-4880-9D90-C99A126B2A33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358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02343DA7-886D-45BA-AD97-6FACC45C00F8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1C6FCAFF-48FE-412A-8CBD-E4914CBDC49C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358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C693DD76-965B-4B62-9983-BF3874A17159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358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805AF359-C9D3-4AF8-87EB-C31A85A9FB56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9CD6793F-D294-4982-8106-7A9AEC6D63F2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358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5AC6E7F6-5719-4288-BBC4-E9F7BA766314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358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ABD56F0E-E00B-43B9-9B92-2D2129341439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AC3ECE83-1F79-46C0-8189-36B97D037AB2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358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2D2C1248-7883-4B71-9ED2-191E65BDBC7A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358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34BEF368-E19D-4584-A811-FFCFE38B8276}"/>
              </a:ext>
            </a:extLst>
          </p:cNvPr>
          <p:cNvGrpSpPr/>
          <p:nvPr userDrawn="1"/>
        </p:nvGrpSpPr>
        <p:grpSpPr>
          <a:xfrm>
            <a:off x="8036107" y="3286151"/>
            <a:ext cx="715892" cy="1295657"/>
            <a:chOff x="10652400" y="4322824"/>
            <a:chExt cx="954522" cy="1727541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1DB4FEFB-B39D-4CE2-8272-A1BE32628E7F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58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C6718CD5-889B-4E6C-AA3B-4D92BBA88C10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58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8EBCC24D-38BF-47FA-AF8F-7B940E058B68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58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046D301A-3750-4CEB-8CCC-8F048591C4B1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58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2B2A20CB-697F-43CE-867E-906A2E7A4CA3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358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E7109D70-D530-4BD7-A2D1-E1AA3804E6F3}"/>
                </a:ext>
              </a:extLst>
            </p:cNvPr>
            <p:cNvSpPr txBox="1"/>
            <p:nvPr/>
          </p:nvSpPr>
          <p:spPr>
            <a:xfrm>
              <a:off x="10978545" y="4322824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358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E8487358-FDA7-4434-BBE0-A7B306A25A94}"/>
                </a:ext>
              </a:extLst>
            </p:cNvPr>
            <p:cNvSpPr txBox="1"/>
            <p:nvPr/>
          </p:nvSpPr>
          <p:spPr>
            <a:xfrm>
              <a:off x="10978545" y="4702324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358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E6E9BC12-3F60-46CC-B0CB-8432163574A1}"/>
                </a:ext>
              </a:extLst>
            </p:cNvPr>
            <p:cNvSpPr txBox="1"/>
            <p:nvPr/>
          </p:nvSpPr>
          <p:spPr>
            <a:xfrm>
              <a:off x="10978545" y="5081821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358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29355602-9CB3-4427-89FD-06643576BE25}"/>
                </a:ext>
              </a:extLst>
            </p:cNvPr>
            <p:cNvSpPr txBox="1"/>
            <p:nvPr/>
          </p:nvSpPr>
          <p:spPr>
            <a:xfrm>
              <a:off x="10978545" y="5453242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358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3F3CD601-5A2F-41F4-9FB4-61CDBFFA3A85}"/>
                </a:ext>
              </a:extLst>
            </p:cNvPr>
            <p:cNvSpPr txBox="1"/>
            <p:nvPr/>
          </p:nvSpPr>
          <p:spPr>
            <a:xfrm>
              <a:off x="10978545" y="5824663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358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1" name="Espace réservé de la date 3">
            <a:extLst>
              <a:ext uri="{FF2B5EF4-FFF2-40B4-BE49-F238E27FC236}">
                <a16:creationId xmlns:a16="http://schemas.microsoft.com/office/drawing/2014/main" id="{F379AE69-F9BA-4C73-A3BB-23ED3A205A6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3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pPr defTabSz="685358"/>
            <a:fld id="{FC407517-4CAC-44C9-AECF-0F3F945CF217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pic>
        <p:nvPicPr>
          <p:cNvPr id="148" name="Image 5">
            <a:extLst>
              <a:ext uri="{FF2B5EF4-FFF2-40B4-BE49-F238E27FC236}">
                <a16:creationId xmlns:a16="http://schemas.microsoft.com/office/drawing/2014/main" id="{27B7EC4F-9DEC-4AA4-B154-681CB1EFEF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/>
          <a:srcRect l="8428"/>
          <a:stretch/>
        </p:blipFill>
        <p:spPr>
          <a:xfrm>
            <a:off x="415504" y="63583"/>
            <a:ext cx="641179" cy="545006"/>
          </a:xfrm>
          <a:prstGeom prst="rect">
            <a:avLst/>
          </a:prstGeom>
        </p:spPr>
      </p:pic>
      <p:cxnSp>
        <p:nvCxnSpPr>
          <p:cNvPr id="152" name="Connecteur droit 13">
            <a:extLst>
              <a:ext uri="{FF2B5EF4-FFF2-40B4-BE49-F238E27FC236}">
                <a16:creationId xmlns:a16="http://schemas.microsoft.com/office/drawing/2014/main" id="{082C0393-0949-4794-A7BA-B7574E9622FF}"/>
              </a:ext>
            </a:extLst>
          </p:cNvPr>
          <p:cNvCxnSpPr>
            <a:cxnSpLocks/>
          </p:cNvCxnSpPr>
          <p:nvPr userDrawn="1"/>
        </p:nvCxnSpPr>
        <p:spPr>
          <a:xfrm>
            <a:off x="415485" y="814983"/>
            <a:ext cx="8312469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06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</p:sldLayoutIdLst>
  <p:hf hdr="0" ftr="0" dt="0"/>
  <p:txStyles>
    <p:titleStyle>
      <a:lvl1pPr algn="l" defTabSz="685358" rtl="0" eaLnBrk="1" latinLnBrk="0" hangingPunct="1">
        <a:lnSpc>
          <a:spcPct val="100000"/>
        </a:lnSpc>
        <a:spcBef>
          <a:spcPct val="0"/>
        </a:spcBef>
        <a:buNone/>
        <a:defRPr lang="en-US" sz="19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358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2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71346" indent="-168965" algn="l" defTabSz="685358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31977" indent="-160631" algn="l" defTabSz="685358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48580" indent="-114222" algn="l" defTabSz="685358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12782" indent="-110651" algn="l" defTabSz="685358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813868" indent="-128510" algn="l" defTabSz="685358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13868" indent="-128510" algn="l" defTabSz="685358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13868" indent="-128510" algn="l" defTabSz="685358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13868" indent="-128510" algn="l" defTabSz="685358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3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68" algn="l" defTabSz="6853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58" algn="l" defTabSz="6853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37" algn="l" defTabSz="6853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716" algn="l" defTabSz="6853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407" algn="l" defTabSz="6853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073" algn="l" defTabSz="6853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740" algn="l" defTabSz="6853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408" algn="l" defTabSz="6853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0" y="133541"/>
            <a:ext cx="505649" cy="43898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pPr defTabSz="913815"/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pPr defTabSz="913815"/>
            <a:fld id="{733122C9-A0B9-462F-8757-0847AD287B63}" type="slidenum">
              <a:rPr lang="fr-FR" smtClean="0">
                <a:solidFill>
                  <a:srgbClr val="000000"/>
                </a:solidFill>
              </a:rPr>
              <a:pPr defTabSz="913815"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48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</p:sldLayoutIdLst>
  <p:hf hdr="0" ftr="0" dt="0"/>
  <p:txStyles>
    <p:titleStyle>
      <a:lvl1pPr algn="l" defTabSz="913815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3815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1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1844" indent="-71961" algn="l" defTabSz="913815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31727" indent="-71961" algn="l" defTabSz="913815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11610" indent="-71961" algn="l" defTabSz="913815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27454" indent="-71961" algn="l" defTabSz="913815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62" indent="-228444" algn="l" defTabSz="9138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76" indent="-228444" algn="l" defTabSz="9138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77" indent="-228444" algn="l" defTabSz="9138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678" indent="-228444" algn="l" defTabSz="9138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0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5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16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29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18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08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20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22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0" y="133541"/>
            <a:ext cx="505649" cy="43898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pPr defTabSz="913815"/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pPr defTabSz="913815"/>
            <a:fld id="{733122C9-A0B9-462F-8757-0847AD287B63}" type="slidenum">
              <a:rPr lang="fr-FR" smtClean="0">
                <a:solidFill>
                  <a:srgbClr val="000000"/>
                </a:solidFill>
              </a:rPr>
              <a:pPr defTabSz="913815"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72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9" r:id="rId6"/>
  </p:sldLayoutIdLst>
  <p:hf hdr="0" ftr="0" dt="0"/>
  <p:txStyles>
    <p:titleStyle>
      <a:lvl1pPr algn="l" defTabSz="913815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3815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1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1844" indent="-71961" algn="l" defTabSz="913815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31727" indent="-71961" algn="l" defTabSz="913815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11610" indent="-71961" algn="l" defTabSz="913815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27454" indent="-71961" algn="l" defTabSz="913815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62" indent="-228444" algn="l" defTabSz="9138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76" indent="-228444" algn="l" defTabSz="9138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77" indent="-228444" algn="l" defTabSz="9138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678" indent="-228444" algn="l" defTabSz="9138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0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5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16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29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18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08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20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22" algn="l" defTabSz="913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602559261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2" name="think-cell Slide" r:id="rId38" imgW="413" imgH="416" progId="TCLayout.ActiveDocument.1">
                  <p:embed/>
                </p:oleObj>
              </mc:Choice>
              <mc:Fallback>
                <p:oleObj name="think-cell Slide" r:id="rId38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14" y="25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09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0"/>
            </p:custDataLst>
          </p:nvPr>
        </p:nvSpPr>
        <p:spPr>
          <a:xfrm>
            <a:off x="415479" y="4708826"/>
            <a:ext cx="5458968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defTabSz="685409"/>
            <a:r>
              <a:rPr lang="en-US" dirty="0">
                <a:solidFill>
                  <a:srgbClr val="000000"/>
                </a:solidFill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1130122" y="148627"/>
            <a:ext cx="7597826" cy="2923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6" y="0"/>
            <a:ext cx="9142857" cy="51435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409"/>
              <a:endParaRPr lang="en-US" sz="1400" err="1">
                <a:solidFill>
                  <a:srgbClr val="000000"/>
                </a:solidFill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000">
                <a:solidFill>
                  <a:srgbClr val="000000"/>
                </a:solidFill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409"/>
              <a:endParaRPr lang="en-US" sz="1000">
                <a:solidFill>
                  <a:srgbClr val="000000"/>
                </a:solidFill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403950" y="931103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defTabSz="685409"/>
            <a:r>
              <a:rPr lang="en-US" dirty="0">
                <a:solidFill>
                  <a:srgbClr val="000000"/>
                </a:solidFill>
              </a:rPr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4490805" y="1628115"/>
            <a:ext cx="2286940" cy="815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409"/>
            <a:r>
              <a:rPr lang="en-US" dirty="0">
                <a:solidFill>
                  <a:srgbClr val="000000"/>
                </a:solidFill>
              </a:rPr>
              <a:t>Above Chart Exhibit Title</a:t>
            </a:r>
          </a:p>
          <a:p>
            <a:pPr defTabSz="685409"/>
            <a:r>
              <a:rPr lang="en-US" b="0" dirty="0">
                <a:solidFill>
                  <a:srgbClr val="000000"/>
                </a:solidFill>
              </a:rPr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73" y="1628100"/>
            <a:ext cx="1863491" cy="12105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AD7E59F0-D426-4E62-A472-F84774F8AC8B}"/>
              </a:ext>
            </a:extLst>
          </p:cNvPr>
          <p:cNvGrpSpPr/>
          <p:nvPr userDrawn="1"/>
        </p:nvGrpSpPr>
        <p:grpSpPr>
          <a:xfrm>
            <a:off x="7737977" y="2362669"/>
            <a:ext cx="1014016" cy="726409"/>
            <a:chOff x="10162879" y="3243772"/>
            <a:chExt cx="1352021" cy="968544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BB8F37CE-3E53-45DF-B8AC-765F531E1A99}"/>
                </a:ext>
              </a:extLst>
            </p:cNvPr>
            <p:cNvSpPr txBox="1"/>
            <p:nvPr/>
          </p:nvSpPr>
          <p:spPr>
            <a:xfrm>
              <a:off x="10886523" y="3243772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409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560003F2-D11B-454F-B67F-B14E9440BB72}"/>
                </a:ext>
              </a:extLst>
            </p:cNvPr>
            <p:cNvSpPr txBox="1"/>
            <p:nvPr/>
          </p:nvSpPr>
          <p:spPr>
            <a:xfrm>
              <a:off x="10886523" y="3615193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409">
                <a:spcAft>
                  <a:spcPts val="450"/>
                </a:spcAft>
              </a:pPr>
              <a:r>
                <a:rPr lang="en-US" sz="11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7697110C-9407-49FC-B1D3-31E152073456}"/>
                </a:ext>
              </a:extLst>
            </p:cNvPr>
            <p:cNvSpPr txBox="1"/>
            <p:nvPr/>
          </p:nvSpPr>
          <p:spPr>
            <a:xfrm>
              <a:off x="10886523" y="3986614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409">
                <a:spcAft>
                  <a:spcPts val="450"/>
                </a:spcAft>
              </a:pPr>
              <a:r>
                <a:rPr lang="en-US" sz="11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B716F6D9-5B3D-44B6-B252-22C0368C8F1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defTabSz="685409"/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947D8390-A89F-40C2-A6E2-730EF2B1C01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defTabSz="685409"/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7C47454C-AADC-4817-A701-6C7A732D184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defTabSz="685409"/>
              <a:endParaRPr lang="en-US" sz="11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F5A8AEB0-3FA2-4EF0-96C7-4F57EA90404E}"/>
              </a:ext>
            </a:extLst>
          </p:cNvPr>
          <p:cNvGrpSpPr/>
          <p:nvPr userDrawn="1"/>
        </p:nvGrpSpPr>
        <p:grpSpPr>
          <a:xfrm>
            <a:off x="8016262" y="859033"/>
            <a:ext cx="735757" cy="1301175"/>
            <a:chOff x="7723680" y="1702457"/>
            <a:chExt cx="981010" cy="1734901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17ECB99A-1EF0-4005-AA32-27D519A82AF7}"/>
                </a:ext>
              </a:extLst>
            </p:cNvPr>
            <p:cNvSpPr txBox="1"/>
            <p:nvPr/>
          </p:nvSpPr>
          <p:spPr>
            <a:xfrm>
              <a:off x="8076312" y="1709816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409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6AE05C57-20FD-4E11-BE0B-90B845F916E7}"/>
                </a:ext>
              </a:extLst>
            </p:cNvPr>
            <p:cNvSpPr txBox="1"/>
            <p:nvPr/>
          </p:nvSpPr>
          <p:spPr>
            <a:xfrm>
              <a:off x="8076312" y="2085274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409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EF934FD4-82A2-48C6-BD02-D3A6B6B797F8}"/>
                </a:ext>
              </a:extLst>
            </p:cNvPr>
            <p:cNvSpPr txBox="1"/>
            <p:nvPr/>
          </p:nvSpPr>
          <p:spPr>
            <a:xfrm>
              <a:off x="8076312" y="2460734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409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FE0758CD-FA8C-4195-A1BD-610E62F6CDF6}"/>
                </a:ext>
              </a:extLst>
            </p:cNvPr>
            <p:cNvSpPr txBox="1"/>
            <p:nvPr/>
          </p:nvSpPr>
          <p:spPr>
            <a:xfrm>
              <a:off x="8076312" y="2836193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409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F2A4CC4D-394E-42DA-871A-2CBD0021F1D5}"/>
                </a:ext>
              </a:extLst>
            </p:cNvPr>
            <p:cNvSpPr txBox="1"/>
            <p:nvPr/>
          </p:nvSpPr>
          <p:spPr>
            <a:xfrm>
              <a:off x="8076312" y="3211655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409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79E41D2E-8DA0-4B7B-86C6-9A35EFB38627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4656DDFC-1AF1-4A24-BCE4-B3814732D419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409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C104FE89-2C5E-4644-9A67-05B51D8DE993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409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224ADC82-F922-43C5-A9F2-767488E02C1F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779C3AFC-F8BF-48EB-8D46-891198387832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409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18F71D0D-2B4F-4880-9D90-C99A126B2A33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409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02343DA7-886D-45BA-AD97-6FACC45C00F8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1C6FCAFF-48FE-412A-8CBD-E4914CBDC49C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409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C693DD76-965B-4B62-9983-BF3874A17159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409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805AF359-C9D3-4AF8-87EB-C31A85A9FB56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9CD6793F-D294-4982-8106-7A9AEC6D63F2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409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5AC6E7F6-5719-4288-BBC4-E9F7BA766314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409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ABD56F0E-E00B-43B9-9B92-2D2129341439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AC3ECE83-1F79-46C0-8189-36B97D037AB2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409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2D2C1248-7883-4B71-9ED2-191E65BDBC7A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409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34BEF368-E19D-4584-A811-FFCFE38B8276}"/>
              </a:ext>
            </a:extLst>
          </p:cNvPr>
          <p:cNvGrpSpPr/>
          <p:nvPr userDrawn="1"/>
        </p:nvGrpSpPr>
        <p:grpSpPr>
          <a:xfrm>
            <a:off x="8036107" y="3286148"/>
            <a:ext cx="715892" cy="1295657"/>
            <a:chOff x="10652400" y="4322824"/>
            <a:chExt cx="954522" cy="1727541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1DB4FEFB-B39D-4CE2-8272-A1BE32628E7F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C6718CD5-889B-4E6C-AA3B-4D92BBA88C10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8EBCC24D-38BF-47FA-AF8F-7B940E058B68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046D301A-3750-4CEB-8CCC-8F048591C4B1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2B2A20CB-697F-43CE-867E-906A2E7A4CA3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09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E7109D70-D530-4BD7-A2D1-E1AA3804E6F3}"/>
                </a:ext>
              </a:extLst>
            </p:cNvPr>
            <p:cNvSpPr txBox="1"/>
            <p:nvPr/>
          </p:nvSpPr>
          <p:spPr>
            <a:xfrm>
              <a:off x="10978545" y="4322824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409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E8487358-FDA7-4434-BBE0-A7B306A25A94}"/>
                </a:ext>
              </a:extLst>
            </p:cNvPr>
            <p:cNvSpPr txBox="1"/>
            <p:nvPr/>
          </p:nvSpPr>
          <p:spPr>
            <a:xfrm>
              <a:off x="10978545" y="4702324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409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E6E9BC12-3F60-46CC-B0CB-8432163574A1}"/>
                </a:ext>
              </a:extLst>
            </p:cNvPr>
            <p:cNvSpPr txBox="1"/>
            <p:nvPr/>
          </p:nvSpPr>
          <p:spPr>
            <a:xfrm>
              <a:off x="10978545" y="5081821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409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29355602-9CB3-4427-89FD-06643576BE25}"/>
                </a:ext>
              </a:extLst>
            </p:cNvPr>
            <p:cNvSpPr txBox="1"/>
            <p:nvPr/>
          </p:nvSpPr>
          <p:spPr>
            <a:xfrm>
              <a:off x="10978545" y="5453242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409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3F3CD601-5A2F-41F4-9FB4-61CDBFFA3A85}"/>
                </a:ext>
              </a:extLst>
            </p:cNvPr>
            <p:cNvSpPr txBox="1"/>
            <p:nvPr/>
          </p:nvSpPr>
          <p:spPr>
            <a:xfrm>
              <a:off x="10978545" y="5824663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409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1" name="Espace réservé de la date 3">
            <a:extLst>
              <a:ext uri="{FF2B5EF4-FFF2-40B4-BE49-F238E27FC236}">
                <a16:creationId xmlns:a16="http://schemas.microsoft.com/office/drawing/2014/main" id="{F379AE69-F9BA-4C73-A3BB-23ED3A205A6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60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pPr defTabSz="685409"/>
            <a:fld id="{6C6D8009-B8E6-4AB8-9BCA-DD1345DFEAAF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pic>
        <p:nvPicPr>
          <p:cNvPr id="148" name="Image 5">
            <a:extLst>
              <a:ext uri="{FF2B5EF4-FFF2-40B4-BE49-F238E27FC236}">
                <a16:creationId xmlns:a16="http://schemas.microsoft.com/office/drawing/2014/main" id="{27B7EC4F-9DEC-4AA4-B154-681CB1EFEF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0"/>
          <a:srcRect l="8428"/>
          <a:stretch/>
        </p:blipFill>
        <p:spPr>
          <a:xfrm>
            <a:off x="415504" y="63583"/>
            <a:ext cx="641179" cy="545006"/>
          </a:xfrm>
          <a:prstGeom prst="rect">
            <a:avLst/>
          </a:prstGeom>
        </p:spPr>
      </p:pic>
      <p:cxnSp>
        <p:nvCxnSpPr>
          <p:cNvPr id="152" name="Connecteur droit 13">
            <a:extLst>
              <a:ext uri="{FF2B5EF4-FFF2-40B4-BE49-F238E27FC236}">
                <a16:creationId xmlns:a16="http://schemas.microsoft.com/office/drawing/2014/main" id="{082C0393-0949-4794-A7BA-B7574E9622FF}"/>
              </a:ext>
            </a:extLst>
          </p:cNvPr>
          <p:cNvCxnSpPr>
            <a:cxnSpLocks/>
          </p:cNvCxnSpPr>
          <p:nvPr userDrawn="1"/>
        </p:nvCxnSpPr>
        <p:spPr>
          <a:xfrm>
            <a:off x="415485" y="814983"/>
            <a:ext cx="8312469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93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</p:sldLayoutIdLst>
  <p:hf hdr="0" ftr="0" dt="0"/>
  <p:txStyles>
    <p:titleStyle>
      <a:lvl1pPr algn="l" defTabSz="685409" rtl="0" eaLnBrk="1" latinLnBrk="0" hangingPunct="1">
        <a:lnSpc>
          <a:spcPct val="100000"/>
        </a:lnSpc>
        <a:spcBef>
          <a:spcPct val="0"/>
        </a:spcBef>
        <a:buNone/>
        <a:defRPr lang="en-US" sz="19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409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2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71358" indent="-168977" algn="l" defTabSz="685409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32001" indent="-160643" algn="l" defTabSz="685409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48613" indent="-114231" algn="l" defTabSz="685409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12827" indent="-110660" algn="l" defTabSz="685409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813928" indent="-128519" algn="l" defTabSz="685409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13928" indent="-128519" algn="l" defTabSz="685409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13928" indent="-128519" algn="l" defTabSz="685409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13928" indent="-128519" algn="l" defTabSz="685409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4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95" algn="l" defTabSz="6854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09" algn="l" defTabSz="6854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114" algn="l" defTabSz="6854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818" algn="l" defTabSz="6854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533" algn="l" defTabSz="6854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226" algn="l" defTabSz="6854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920" algn="l" defTabSz="6854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615" algn="l" defTabSz="6854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403598519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12" name="think-cell Slide" r:id="rId38" imgW="413" imgH="416" progId="TCLayout.ActiveDocument.1">
                  <p:embed/>
                </p:oleObj>
              </mc:Choice>
              <mc:Fallback>
                <p:oleObj name="think-cell Slide" r:id="rId38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14" y="21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77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0"/>
            </p:custDataLst>
          </p:nvPr>
        </p:nvSpPr>
        <p:spPr>
          <a:xfrm>
            <a:off x="415479" y="4708822"/>
            <a:ext cx="5458968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defTabSz="685477"/>
            <a:r>
              <a:rPr lang="en-US" dirty="0">
                <a:solidFill>
                  <a:srgbClr val="000000"/>
                </a:solidFill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1130122" y="148627"/>
            <a:ext cx="7597826" cy="2923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6" y="0"/>
            <a:ext cx="9142857" cy="51435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477"/>
              <a:endParaRPr lang="en-US" sz="1400" err="1">
                <a:solidFill>
                  <a:srgbClr val="000000"/>
                </a:solidFill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000">
                <a:solidFill>
                  <a:srgbClr val="000000"/>
                </a:solidFill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477"/>
              <a:endParaRPr lang="en-US" sz="1000">
                <a:solidFill>
                  <a:srgbClr val="000000"/>
                </a:solidFill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403950" y="931099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defTabSz="685477"/>
            <a:r>
              <a:rPr lang="en-US" dirty="0">
                <a:solidFill>
                  <a:srgbClr val="000000"/>
                </a:solidFill>
              </a:rPr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4490805" y="1628115"/>
            <a:ext cx="2286940" cy="815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477"/>
            <a:r>
              <a:rPr lang="en-US" dirty="0">
                <a:solidFill>
                  <a:srgbClr val="000000"/>
                </a:solidFill>
              </a:rPr>
              <a:t>Above Chart Exhibit Title</a:t>
            </a:r>
          </a:p>
          <a:p>
            <a:pPr defTabSz="685477"/>
            <a:r>
              <a:rPr lang="en-US" b="0" dirty="0">
                <a:solidFill>
                  <a:srgbClr val="000000"/>
                </a:solidFill>
              </a:rPr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73" y="1628100"/>
            <a:ext cx="1863491" cy="12105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AD7E59F0-D426-4E62-A472-F84774F8AC8B}"/>
              </a:ext>
            </a:extLst>
          </p:cNvPr>
          <p:cNvGrpSpPr/>
          <p:nvPr userDrawn="1"/>
        </p:nvGrpSpPr>
        <p:grpSpPr>
          <a:xfrm>
            <a:off x="7737977" y="2362669"/>
            <a:ext cx="1014016" cy="726409"/>
            <a:chOff x="10162879" y="3243772"/>
            <a:chExt cx="1352021" cy="968544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BB8F37CE-3E53-45DF-B8AC-765F531E1A99}"/>
                </a:ext>
              </a:extLst>
            </p:cNvPr>
            <p:cNvSpPr txBox="1"/>
            <p:nvPr/>
          </p:nvSpPr>
          <p:spPr>
            <a:xfrm>
              <a:off x="10886523" y="3243772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477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560003F2-D11B-454F-B67F-B14E9440BB72}"/>
                </a:ext>
              </a:extLst>
            </p:cNvPr>
            <p:cNvSpPr txBox="1"/>
            <p:nvPr/>
          </p:nvSpPr>
          <p:spPr>
            <a:xfrm>
              <a:off x="10886523" y="3615193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477">
                <a:spcAft>
                  <a:spcPts val="450"/>
                </a:spcAft>
              </a:pPr>
              <a:r>
                <a:rPr lang="en-US" sz="11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7697110C-9407-49FC-B1D3-31E152073456}"/>
                </a:ext>
              </a:extLst>
            </p:cNvPr>
            <p:cNvSpPr txBox="1"/>
            <p:nvPr/>
          </p:nvSpPr>
          <p:spPr>
            <a:xfrm>
              <a:off x="10886523" y="3986614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477">
                <a:spcAft>
                  <a:spcPts val="450"/>
                </a:spcAft>
              </a:pPr>
              <a:r>
                <a:rPr lang="en-US" sz="11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B716F6D9-5B3D-44B6-B252-22C0368C8F1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defTabSz="685477"/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947D8390-A89F-40C2-A6E2-730EF2B1C01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defTabSz="685477"/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7C47454C-AADC-4817-A701-6C7A732D184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defTabSz="685477"/>
              <a:endParaRPr lang="en-US" sz="11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F5A8AEB0-3FA2-4EF0-96C7-4F57EA90404E}"/>
              </a:ext>
            </a:extLst>
          </p:cNvPr>
          <p:cNvGrpSpPr/>
          <p:nvPr userDrawn="1"/>
        </p:nvGrpSpPr>
        <p:grpSpPr>
          <a:xfrm>
            <a:off x="8016258" y="859033"/>
            <a:ext cx="735757" cy="1301175"/>
            <a:chOff x="7723680" y="1702457"/>
            <a:chExt cx="981010" cy="1734901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17ECB99A-1EF0-4005-AA32-27D519A82AF7}"/>
                </a:ext>
              </a:extLst>
            </p:cNvPr>
            <p:cNvSpPr txBox="1"/>
            <p:nvPr/>
          </p:nvSpPr>
          <p:spPr>
            <a:xfrm>
              <a:off x="8076312" y="1709816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477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6AE05C57-20FD-4E11-BE0B-90B845F916E7}"/>
                </a:ext>
              </a:extLst>
            </p:cNvPr>
            <p:cNvSpPr txBox="1"/>
            <p:nvPr/>
          </p:nvSpPr>
          <p:spPr>
            <a:xfrm>
              <a:off x="8076312" y="2085274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477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EF934FD4-82A2-48C6-BD02-D3A6B6B797F8}"/>
                </a:ext>
              </a:extLst>
            </p:cNvPr>
            <p:cNvSpPr txBox="1"/>
            <p:nvPr/>
          </p:nvSpPr>
          <p:spPr>
            <a:xfrm>
              <a:off x="8076312" y="2460734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477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FE0758CD-FA8C-4195-A1BD-610E62F6CDF6}"/>
                </a:ext>
              </a:extLst>
            </p:cNvPr>
            <p:cNvSpPr txBox="1"/>
            <p:nvPr/>
          </p:nvSpPr>
          <p:spPr>
            <a:xfrm>
              <a:off x="8076312" y="2836193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477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F2A4CC4D-394E-42DA-871A-2CBD0021F1D5}"/>
                </a:ext>
              </a:extLst>
            </p:cNvPr>
            <p:cNvSpPr txBox="1"/>
            <p:nvPr/>
          </p:nvSpPr>
          <p:spPr>
            <a:xfrm>
              <a:off x="8076312" y="3211655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477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79E41D2E-8DA0-4B7B-86C6-9A35EFB38627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4656DDFC-1AF1-4A24-BCE4-B3814732D419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477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C104FE89-2C5E-4644-9A67-05B51D8DE993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477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224ADC82-F922-43C5-A9F2-767488E02C1F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779C3AFC-F8BF-48EB-8D46-891198387832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477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18F71D0D-2B4F-4880-9D90-C99A126B2A33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477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02343DA7-886D-45BA-AD97-6FACC45C00F8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1C6FCAFF-48FE-412A-8CBD-E4914CBDC49C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477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C693DD76-965B-4B62-9983-BF3874A17159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477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805AF359-C9D3-4AF8-87EB-C31A85A9FB56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9CD6793F-D294-4982-8106-7A9AEC6D63F2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477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5AC6E7F6-5719-4288-BBC4-E9F7BA766314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477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ABD56F0E-E00B-43B9-9B92-2D2129341439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AC3ECE83-1F79-46C0-8189-36B97D037AB2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477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2D2C1248-7883-4B71-9ED2-191E65BDBC7A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477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34BEF368-E19D-4584-A811-FFCFE38B8276}"/>
              </a:ext>
            </a:extLst>
          </p:cNvPr>
          <p:cNvGrpSpPr/>
          <p:nvPr userDrawn="1"/>
        </p:nvGrpSpPr>
        <p:grpSpPr>
          <a:xfrm>
            <a:off x="8036107" y="3286143"/>
            <a:ext cx="715892" cy="1295657"/>
            <a:chOff x="10652400" y="4322824"/>
            <a:chExt cx="954522" cy="1727541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1DB4FEFB-B39D-4CE2-8272-A1BE32628E7F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C6718CD5-889B-4E6C-AA3B-4D92BBA88C10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8EBCC24D-38BF-47FA-AF8F-7B940E058B68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046D301A-3750-4CEB-8CCC-8F048591C4B1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2B2A20CB-697F-43CE-867E-906A2E7A4CA3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77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E7109D70-D530-4BD7-A2D1-E1AA3804E6F3}"/>
                </a:ext>
              </a:extLst>
            </p:cNvPr>
            <p:cNvSpPr txBox="1"/>
            <p:nvPr/>
          </p:nvSpPr>
          <p:spPr>
            <a:xfrm>
              <a:off x="10978545" y="4322824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477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E8487358-FDA7-4434-BBE0-A7B306A25A94}"/>
                </a:ext>
              </a:extLst>
            </p:cNvPr>
            <p:cNvSpPr txBox="1"/>
            <p:nvPr/>
          </p:nvSpPr>
          <p:spPr>
            <a:xfrm>
              <a:off x="10978545" y="4702324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477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E6E9BC12-3F60-46CC-B0CB-8432163574A1}"/>
                </a:ext>
              </a:extLst>
            </p:cNvPr>
            <p:cNvSpPr txBox="1"/>
            <p:nvPr/>
          </p:nvSpPr>
          <p:spPr>
            <a:xfrm>
              <a:off x="10978545" y="5081821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477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29355602-9CB3-4427-89FD-06643576BE25}"/>
                </a:ext>
              </a:extLst>
            </p:cNvPr>
            <p:cNvSpPr txBox="1"/>
            <p:nvPr/>
          </p:nvSpPr>
          <p:spPr>
            <a:xfrm>
              <a:off x="10978545" y="5453242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477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3F3CD601-5A2F-41F4-9FB4-61CDBFFA3A85}"/>
                </a:ext>
              </a:extLst>
            </p:cNvPr>
            <p:cNvSpPr txBox="1"/>
            <p:nvPr/>
          </p:nvSpPr>
          <p:spPr>
            <a:xfrm>
              <a:off x="10978545" y="5824663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477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1" name="Espace réservé de la date 3">
            <a:extLst>
              <a:ext uri="{FF2B5EF4-FFF2-40B4-BE49-F238E27FC236}">
                <a16:creationId xmlns:a16="http://schemas.microsoft.com/office/drawing/2014/main" id="{F379AE69-F9BA-4C73-A3BB-23ED3A205A6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57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pPr defTabSz="685477"/>
            <a:fld id="{D28A01A6-47E8-4004-893D-54A726B0A65B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pic>
        <p:nvPicPr>
          <p:cNvPr id="148" name="Image 5">
            <a:extLst>
              <a:ext uri="{FF2B5EF4-FFF2-40B4-BE49-F238E27FC236}">
                <a16:creationId xmlns:a16="http://schemas.microsoft.com/office/drawing/2014/main" id="{27B7EC4F-9DEC-4AA4-B154-681CB1EFEF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0"/>
          <a:srcRect l="8428"/>
          <a:stretch/>
        </p:blipFill>
        <p:spPr>
          <a:xfrm>
            <a:off x="415502" y="63583"/>
            <a:ext cx="641179" cy="545006"/>
          </a:xfrm>
          <a:prstGeom prst="rect">
            <a:avLst/>
          </a:prstGeom>
        </p:spPr>
      </p:pic>
      <p:cxnSp>
        <p:nvCxnSpPr>
          <p:cNvPr id="152" name="Connecteur droit 13">
            <a:extLst>
              <a:ext uri="{FF2B5EF4-FFF2-40B4-BE49-F238E27FC236}">
                <a16:creationId xmlns:a16="http://schemas.microsoft.com/office/drawing/2014/main" id="{082C0393-0949-4794-A7BA-B7574E9622FF}"/>
              </a:ext>
            </a:extLst>
          </p:cNvPr>
          <p:cNvCxnSpPr>
            <a:cxnSpLocks/>
          </p:cNvCxnSpPr>
          <p:nvPr userDrawn="1"/>
        </p:nvCxnSpPr>
        <p:spPr>
          <a:xfrm>
            <a:off x="415485" y="814983"/>
            <a:ext cx="8312469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07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</p:sldLayoutIdLst>
  <p:hf hdr="0" ftr="0" dt="0"/>
  <p:txStyles>
    <p:titleStyle>
      <a:lvl1pPr algn="l" defTabSz="685477" rtl="0" eaLnBrk="1" latinLnBrk="0" hangingPunct="1">
        <a:lnSpc>
          <a:spcPct val="100000"/>
        </a:lnSpc>
        <a:spcBef>
          <a:spcPct val="0"/>
        </a:spcBef>
        <a:buNone/>
        <a:defRPr lang="en-US" sz="19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477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2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71374" indent="-168993" algn="l" defTabSz="685477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32033" indent="-160659" algn="l" defTabSz="685477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48657" indent="-114243" algn="l" defTabSz="685477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12887" indent="-110672" algn="l" defTabSz="685477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814008" indent="-128531" algn="l" defTabSz="685477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14008" indent="-128531" algn="l" defTabSz="685477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14008" indent="-128531" algn="l" defTabSz="685477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14008" indent="-128531" algn="l" defTabSz="685477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31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77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16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54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01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430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160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891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238506504"/>
              </p:ext>
            </p:extLst>
          </p:nvPr>
        </p:nvGraphicFramePr>
        <p:xfrm>
          <a:off x="1197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72" name="think-cell Slide" r:id="rId37" imgW="413" imgH="416" progId="TCLayout.ActiveDocument.1">
                  <p:embed/>
                </p:oleObj>
              </mc:Choice>
              <mc:Fallback>
                <p:oleObj name="think-cell Slide" r:id="rId37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197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14" y="15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9">
              <a:spcBef>
                <a:spcPts val="225"/>
              </a:spcBef>
              <a:spcAft>
                <a:spcPts val="225"/>
              </a:spcAft>
            </a:pPr>
            <a:endParaRPr lang="en-US" sz="1900" b="1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9"/>
            </p:custDataLst>
          </p:nvPr>
        </p:nvSpPr>
        <p:spPr>
          <a:xfrm>
            <a:off x="415479" y="4708816"/>
            <a:ext cx="5458968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defTabSz="685579"/>
            <a:r>
              <a:rPr lang="en-US" dirty="0">
                <a:solidFill>
                  <a:srgbClr val="000000"/>
                </a:solidFill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1130122" y="148627"/>
            <a:ext cx="7597826" cy="2923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6" y="0"/>
            <a:ext cx="9142857" cy="51435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79"/>
              <a:endParaRPr lang="en-US" sz="1400" err="1">
                <a:solidFill>
                  <a:srgbClr val="000000"/>
                </a:solidFill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9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9"/>
              <a:endParaRPr lang="en-US" sz="1000">
                <a:solidFill>
                  <a:srgbClr val="000000"/>
                </a:solidFill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579"/>
              <a:endParaRPr lang="en-US" sz="1000">
                <a:solidFill>
                  <a:srgbClr val="000000"/>
                </a:solidFill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403950" y="931093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defTabSz="685579"/>
            <a:r>
              <a:rPr lang="en-US" dirty="0">
                <a:solidFill>
                  <a:srgbClr val="000000"/>
                </a:solidFill>
              </a:rPr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4490805" y="1628114"/>
            <a:ext cx="2286940" cy="815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579"/>
            <a:r>
              <a:rPr lang="en-US" dirty="0">
                <a:solidFill>
                  <a:srgbClr val="000000"/>
                </a:solidFill>
              </a:rPr>
              <a:t>Above Chart Exhibit Title</a:t>
            </a:r>
          </a:p>
          <a:p>
            <a:pPr defTabSz="685579"/>
            <a:r>
              <a:rPr lang="en-US" b="0" dirty="0">
                <a:solidFill>
                  <a:srgbClr val="000000"/>
                </a:solidFill>
              </a:rPr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70" y="1628100"/>
            <a:ext cx="1863491" cy="12105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AD7E59F0-D426-4E62-A472-F84774F8AC8B}"/>
              </a:ext>
            </a:extLst>
          </p:cNvPr>
          <p:cNvGrpSpPr/>
          <p:nvPr userDrawn="1"/>
        </p:nvGrpSpPr>
        <p:grpSpPr>
          <a:xfrm>
            <a:off x="7737977" y="2362669"/>
            <a:ext cx="1014016" cy="726409"/>
            <a:chOff x="10162879" y="3243772"/>
            <a:chExt cx="1352021" cy="968544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BB8F37CE-3E53-45DF-B8AC-765F531E1A99}"/>
                </a:ext>
              </a:extLst>
            </p:cNvPr>
            <p:cNvSpPr txBox="1"/>
            <p:nvPr/>
          </p:nvSpPr>
          <p:spPr>
            <a:xfrm>
              <a:off x="10886523" y="3243772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579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560003F2-D11B-454F-B67F-B14E9440BB72}"/>
                </a:ext>
              </a:extLst>
            </p:cNvPr>
            <p:cNvSpPr txBox="1"/>
            <p:nvPr/>
          </p:nvSpPr>
          <p:spPr>
            <a:xfrm>
              <a:off x="10886523" y="3615193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579">
                <a:spcAft>
                  <a:spcPts val="450"/>
                </a:spcAft>
              </a:pPr>
              <a:r>
                <a:rPr lang="en-US" sz="11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7697110C-9407-49FC-B1D3-31E152073456}"/>
                </a:ext>
              </a:extLst>
            </p:cNvPr>
            <p:cNvSpPr txBox="1"/>
            <p:nvPr/>
          </p:nvSpPr>
          <p:spPr>
            <a:xfrm>
              <a:off x="10886523" y="3986614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579">
                <a:spcAft>
                  <a:spcPts val="450"/>
                </a:spcAft>
              </a:pPr>
              <a:r>
                <a:rPr lang="en-US" sz="11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B716F6D9-5B3D-44B6-B252-22C0368C8F1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defTabSz="685579"/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947D8390-A89F-40C2-A6E2-730EF2B1C01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defTabSz="685579"/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7C47454C-AADC-4817-A701-6C7A732D184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defTabSz="685579"/>
              <a:endParaRPr lang="en-US" sz="11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F5A8AEB0-3FA2-4EF0-96C7-4F57EA90404E}"/>
              </a:ext>
            </a:extLst>
          </p:cNvPr>
          <p:cNvGrpSpPr/>
          <p:nvPr userDrawn="1"/>
        </p:nvGrpSpPr>
        <p:grpSpPr>
          <a:xfrm>
            <a:off x="8016252" y="859033"/>
            <a:ext cx="735757" cy="1301175"/>
            <a:chOff x="7723680" y="1702457"/>
            <a:chExt cx="981010" cy="1734901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17ECB99A-1EF0-4005-AA32-27D519A82AF7}"/>
                </a:ext>
              </a:extLst>
            </p:cNvPr>
            <p:cNvSpPr txBox="1"/>
            <p:nvPr/>
          </p:nvSpPr>
          <p:spPr>
            <a:xfrm>
              <a:off x="8076312" y="1709816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579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6AE05C57-20FD-4E11-BE0B-90B845F916E7}"/>
                </a:ext>
              </a:extLst>
            </p:cNvPr>
            <p:cNvSpPr txBox="1"/>
            <p:nvPr/>
          </p:nvSpPr>
          <p:spPr>
            <a:xfrm>
              <a:off x="8076312" y="2085274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579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EF934FD4-82A2-48C6-BD02-D3A6B6B797F8}"/>
                </a:ext>
              </a:extLst>
            </p:cNvPr>
            <p:cNvSpPr txBox="1"/>
            <p:nvPr/>
          </p:nvSpPr>
          <p:spPr>
            <a:xfrm>
              <a:off x="8076312" y="2460734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579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FE0758CD-FA8C-4195-A1BD-610E62F6CDF6}"/>
                </a:ext>
              </a:extLst>
            </p:cNvPr>
            <p:cNvSpPr txBox="1"/>
            <p:nvPr/>
          </p:nvSpPr>
          <p:spPr>
            <a:xfrm>
              <a:off x="8076312" y="2836193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579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F2A4CC4D-394E-42DA-871A-2CBD0021F1D5}"/>
                </a:ext>
              </a:extLst>
            </p:cNvPr>
            <p:cNvSpPr txBox="1"/>
            <p:nvPr/>
          </p:nvSpPr>
          <p:spPr>
            <a:xfrm>
              <a:off x="8076312" y="3211655"/>
              <a:ext cx="628378" cy="225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579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79E41D2E-8DA0-4B7B-86C6-9A35EFB38627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4656DDFC-1AF1-4A24-BCE4-B3814732D419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579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C104FE89-2C5E-4644-9A67-05B51D8DE993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579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224ADC82-F922-43C5-A9F2-767488E02C1F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779C3AFC-F8BF-48EB-8D46-891198387832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579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18F71D0D-2B4F-4880-9D90-C99A126B2A33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579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02343DA7-886D-45BA-AD97-6FACC45C00F8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1C6FCAFF-48FE-412A-8CBD-E4914CBDC49C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579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C693DD76-965B-4B62-9983-BF3874A17159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579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805AF359-C9D3-4AF8-87EB-C31A85A9FB56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9CD6793F-D294-4982-8106-7A9AEC6D63F2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579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5AC6E7F6-5719-4288-BBC4-E9F7BA766314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579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ABD56F0E-E00B-43B9-9B92-2D2129341439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AC3ECE83-1F79-46C0-8189-36B97D037AB2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579"/>
                <a:endParaRPr lang="en-US" sz="11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2D2C1248-7883-4B71-9ED2-191E65BDBC7A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defTabSz="685579"/>
                <a:endParaRPr lang="en-US" sz="11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34BEF368-E19D-4584-A811-FFCFE38B8276}"/>
              </a:ext>
            </a:extLst>
          </p:cNvPr>
          <p:cNvGrpSpPr/>
          <p:nvPr userDrawn="1"/>
        </p:nvGrpSpPr>
        <p:grpSpPr>
          <a:xfrm>
            <a:off x="8036107" y="3286137"/>
            <a:ext cx="715892" cy="1295657"/>
            <a:chOff x="10652400" y="4322824"/>
            <a:chExt cx="954522" cy="1727541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1DB4FEFB-B39D-4CE2-8272-A1BE32628E7F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9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C6718CD5-889B-4E6C-AA3B-4D92BBA88C10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9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8EBCC24D-38BF-47FA-AF8F-7B940E058B68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9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046D301A-3750-4CEB-8CCC-8F048591C4B1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9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2B2A20CB-697F-43CE-867E-906A2E7A4CA3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9"/>
              <a:endParaRPr lang="en-US" sz="1100" err="1">
                <a:solidFill>
                  <a:srgbClr val="000000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E7109D70-D530-4BD7-A2D1-E1AA3804E6F3}"/>
                </a:ext>
              </a:extLst>
            </p:cNvPr>
            <p:cNvSpPr txBox="1"/>
            <p:nvPr/>
          </p:nvSpPr>
          <p:spPr>
            <a:xfrm>
              <a:off x="10978545" y="4322824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579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E8487358-FDA7-4434-BBE0-A7B306A25A94}"/>
                </a:ext>
              </a:extLst>
            </p:cNvPr>
            <p:cNvSpPr txBox="1"/>
            <p:nvPr/>
          </p:nvSpPr>
          <p:spPr>
            <a:xfrm>
              <a:off x="10978545" y="4702324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579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E6E9BC12-3F60-46CC-B0CB-8432163574A1}"/>
                </a:ext>
              </a:extLst>
            </p:cNvPr>
            <p:cNvSpPr txBox="1"/>
            <p:nvPr/>
          </p:nvSpPr>
          <p:spPr>
            <a:xfrm>
              <a:off x="10978545" y="5081821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579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29355602-9CB3-4427-89FD-06643576BE25}"/>
                </a:ext>
              </a:extLst>
            </p:cNvPr>
            <p:cNvSpPr txBox="1"/>
            <p:nvPr/>
          </p:nvSpPr>
          <p:spPr>
            <a:xfrm>
              <a:off x="10978545" y="5453242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579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3F3CD601-5A2F-41F4-9FB4-61CDBFFA3A85}"/>
                </a:ext>
              </a:extLst>
            </p:cNvPr>
            <p:cNvSpPr txBox="1"/>
            <p:nvPr/>
          </p:nvSpPr>
          <p:spPr>
            <a:xfrm>
              <a:off x="10978545" y="5824663"/>
              <a:ext cx="628377" cy="225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defTabSz="685579">
                <a:spcAft>
                  <a:spcPts val="45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Legend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1" name="Espace réservé de la date 3">
            <a:extLst>
              <a:ext uri="{FF2B5EF4-FFF2-40B4-BE49-F238E27FC236}">
                <a16:creationId xmlns:a16="http://schemas.microsoft.com/office/drawing/2014/main" id="{F379AE69-F9BA-4C73-A3BB-23ED3A205A6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16053" y="5018351"/>
            <a:ext cx="907826" cy="9233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pPr defTabSz="685579"/>
            <a:fld id="{D5C85782-E99B-4EB1-8A94-015557F7DE66}" type="datetime1">
              <a:rPr lang="fr-FR" cap="all" smtClean="0">
                <a:solidFill>
                  <a:srgbClr val="000000"/>
                </a:solidFill>
              </a:rPr>
              <a:t>07/12/2021</a:t>
            </a:fld>
            <a:endParaRPr lang="fr-FR" cap="all" dirty="0">
              <a:solidFill>
                <a:srgbClr val="000000"/>
              </a:solidFill>
            </a:endParaRPr>
          </a:p>
        </p:txBody>
      </p:sp>
      <p:pic>
        <p:nvPicPr>
          <p:cNvPr id="148" name="Image 5">
            <a:extLst>
              <a:ext uri="{FF2B5EF4-FFF2-40B4-BE49-F238E27FC236}">
                <a16:creationId xmlns:a16="http://schemas.microsoft.com/office/drawing/2014/main" id="{27B7EC4F-9DEC-4AA4-B154-681CB1EFEF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/>
          <a:srcRect l="8428"/>
          <a:stretch/>
        </p:blipFill>
        <p:spPr>
          <a:xfrm>
            <a:off x="415496" y="63583"/>
            <a:ext cx="641179" cy="545006"/>
          </a:xfrm>
          <a:prstGeom prst="rect">
            <a:avLst/>
          </a:prstGeom>
        </p:spPr>
      </p:pic>
      <p:cxnSp>
        <p:nvCxnSpPr>
          <p:cNvPr id="152" name="Connecteur droit 13">
            <a:extLst>
              <a:ext uri="{FF2B5EF4-FFF2-40B4-BE49-F238E27FC236}">
                <a16:creationId xmlns:a16="http://schemas.microsoft.com/office/drawing/2014/main" id="{082C0393-0949-4794-A7BA-B7574E9622FF}"/>
              </a:ext>
            </a:extLst>
          </p:cNvPr>
          <p:cNvCxnSpPr>
            <a:cxnSpLocks/>
          </p:cNvCxnSpPr>
          <p:nvPr userDrawn="1"/>
        </p:nvCxnSpPr>
        <p:spPr>
          <a:xfrm>
            <a:off x="415485" y="814983"/>
            <a:ext cx="8312469" cy="0"/>
          </a:xfrm>
          <a:prstGeom prst="line">
            <a:avLst/>
          </a:prstGeom>
          <a:ln w="22225">
            <a:solidFill>
              <a:srgbClr val="0A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44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</p:sldLayoutIdLst>
  <p:hf hdr="0" ftr="0" dt="0"/>
  <p:txStyles>
    <p:titleStyle>
      <a:lvl1pPr algn="l" defTabSz="685579" rtl="0" eaLnBrk="1" latinLnBrk="0" hangingPunct="1">
        <a:lnSpc>
          <a:spcPct val="100000"/>
        </a:lnSpc>
        <a:spcBef>
          <a:spcPct val="0"/>
        </a:spcBef>
        <a:buNone/>
        <a:defRPr lang="en-US" sz="19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579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2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71398" indent="-169017" algn="l" defTabSz="685579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32081" indent="-160683" algn="l" defTabSz="685579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48723" indent="-114261" algn="l" defTabSz="685579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12977" indent="-110690" algn="l" defTabSz="685579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814128" indent="-128549" algn="l" defTabSz="685579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14128" indent="-128549" algn="l" defTabSz="685579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14128" indent="-128549" algn="l" defTabSz="685579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14128" indent="-128549" algn="l" defTabSz="685579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85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79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69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58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53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36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20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05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55.vml"/><Relationship Id="rId5" Type="http://schemas.openxmlformats.org/officeDocument/2006/relationships/image" Target="../media/image17.emf"/><Relationship Id="rId4" Type="http://schemas.openxmlformats.org/officeDocument/2006/relationships/package" Target="../embeddings/Document_Microsoft_Word.docx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56.vml"/><Relationship Id="rId5" Type="http://schemas.openxmlformats.org/officeDocument/2006/relationships/image" Target="../media/image18.emf"/><Relationship Id="rId4" Type="http://schemas.openxmlformats.org/officeDocument/2006/relationships/package" Target="../embeddings/Document_Microsoft_Word1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2.doc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57.vm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141.xml"/><Relationship Id="rId7" Type="http://schemas.openxmlformats.org/officeDocument/2006/relationships/image" Target="../media/image22.png"/><Relationship Id="rId2" Type="http://schemas.openxmlformats.org/officeDocument/2006/relationships/tags" Target="../tags/tag1140.xml"/><Relationship Id="rId1" Type="http://schemas.openxmlformats.org/officeDocument/2006/relationships/tags" Target="../tags/tag113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73389" y="4515968"/>
            <a:ext cx="6619111" cy="369273"/>
          </a:xfrm>
          <a:prstGeom prst="rect">
            <a:avLst/>
          </a:prstGeom>
          <a:solidFill>
            <a:schemeClr val="bg1"/>
          </a:solidFill>
        </p:spPr>
        <p:txBody>
          <a:bodyPr wrap="square" lIns="91382" tIns="45691" rIns="91382" bIns="45691" rtlCol="0">
            <a:spAutoFit/>
          </a:bodyPr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-12631" y="-1"/>
            <a:ext cx="4572000" cy="5143501"/>
          </a:xfrm>
          <a:prstGeom prst="rect">
            <a:avLst/>
          </a:prstGeom>
          <a:solidFill>
            <a:srgbClr val="000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691" rIns="91382" bIns="45691"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869254" y="2204829"/>
            <a:ext cx="3452865" cy="1261825"/>
          </a:xfrm>
          <a:prstGeom prst="rect">
            <a:avLst/>
          </a:prstGeom>
          <a:noFill/>
        </p:spPr>
        <p:txBody>
          <a:bodyPr wrap="square" lIns="91382" tIns="45691" rIns="91382" bIns="45691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VACCINATION COVID</a:t>
            </a:r>
          </a:p>
          <a:p>
            <a:pPr algn="r">
              <a:lnSpc>
                <a:spcPct val="150000"/>
              </a:lnSpc>
            </a:pPr>
            <a:r>
              <a:rPr lang="fr-FR" sz="14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r"/>
            <a:r>
              <a:rPr lang="fr-FR" sz="14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Réunion du Comité des Parties Prenantes</a:t>
            </a:r>
            <a:endParaRPr lang="fr-FR" sz="14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fr-FR" sz="14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Décembre 2021</a:t>
            </a:r>
            <a:endParaRPr lang="fr-FR" sz="14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Imag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39010"/>
            <a:ext cx="972000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85742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4487361" y="745296"/>
            <a:ext cx="144016" cy="1260000"/>
          </a:xfrm>
          <a:prstGeom prst="rect">
            <a:avLst/>
          </a:prstGeom>
          <a:solidFill>
            <a:srgbClr val="000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691" rIns="91382" bIns="45691"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9994" y="2905296"/>
            <a:ext cx="144016" cy="1260000"/>
          </a:xfrm>
          <a:prstGeom prst="rect">
            <a:avLst/>
          </a:prstGeom>
          <a:solidFill>
            <a:srgbClr val="E1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691" rIns="91382" bIns="45691"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9994" y="2005296"/>
            <a:ext cx="144016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691" rIns="91382" bIns="45691" rtlCol="0" anchor="ctr"/>
          <a:lstStyle/>
          <a:p>
            <a:pPr algn="ctr"/>
            <a:endParaRPr lang="fr-FR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820365"/>
            <a:ext cx="4572000" cy="246163"/>
          </a:xfrm>
          <a:prstGeom prst="rect">
            <a:avLst/>
          </a:prstGeom>
        </p:spPr>
        <p:txBody>
          <a:bodyPr lIns="91382" tIns="45691" rIns="91382" bIns="45691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DD13</a:t>
            </a:r>
          </a:p>
        </p:txBody>
      </p:sp>
    </p:spTree>
    <p:extLst>
      <p:ext uri="{BB962C8B-B14F-4D97-AF65-F5344CB8AC3E}">
        <p14:creationId xmlns:p14="http://schemas.microsoft.com/office/powerpoint/2010/main" val="220662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1A9DFE8-F0BB-4909-A72A-51AF1EE44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86" y="2"/>
            <a:ext cx="8395630" cy="51434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75A064D-3194-4A4A-A650-1EB2A62B24C4}"/>
              </a:ext>
            </a:extLst>
          </p:cNvPr>
          <p:cNvSpPr txBox="1"/>
          <p:nvPr/>
        </p:nvSpPr>
        <p:spPr>
          <a:xfrm>
            <a:off x="5397651" y="1904104"/>
            <a:ext cx="3186953" cy="30008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fr-FR" sz="1500" b="1" dirty="0">
                <a:solidFill>
                  <a:srgbClr val="00B0F0"/>
                </a:solidFill>
              </a:rPr>
              <a:t>https://www.infirmiere-paca.fr/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46788A9-F427-4233-B656-0083A853EA4D}"/>
              </a:ext>
            </a:extLst>
          </p:cNvPr>
          <p:cNvSpPr txBox="1"/>
          <p:nvPr/>
        </p:nvSpPr>
        <p:spPr>
          <a:xfrm>
            <a:off x="7138930" y="2419942"/>
            <a:ext cx="1511774" cy="110799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fr-FR" sz="1100" b="1" dirty="0">
                <a:solidFill>
                  <a:srgbClr val="0070C0"/>
                </a:solidFill>
              </a:rPr>
              <a:t>Une Plateforme Régionale Agile, </a:t>
            </a:r>
          </a:p>
          <a:p>
            <a:pPr defTabSz="685783"/>
            <a:r>
              <a:rPr lang="fr-FR" sz="1100" b="1" dirty="0">
                <a:solidFill>
                  <a:srgbClr val="0070C0"/>
                </a:solidFill>
              </a:rPr>
              <a:t>au service de la Profession infirmière</a:t>
            </a:r>
          </a:p>
          <a:p>
            <a:pPr defTabSz="685783"/>
            <a:r>
              <a:rPr lang="fr-FR" sz="1100" b="1" dirty="0">
                <a:solidFill>
                  <a:srgbClr val="0070C0"/>
                </a:solidFill>
              </a:rPr>
              <a:t>Libérale et des Parcours pour la Ville.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8C009EF-28AC-4946-AC5D-E92082C07FEC}"/>
              </a:ext>
            </a:extLst>
          </p:cNvPr>
          <p:cNvSpPr txBox="1"/>
          <p:nvPr/>
        </p:nvSpPr>
        <p:spPr>
          <a:xfrm>
            <a:off x="4572000" y="3744900"/>
            <a:ext cx="1511774" cy="110799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fr-FR" sz="1100" b="1" dirty="0">
                <a:solidFill>
                  <a:srgbClr val="0070C0"/>
                </a:solidFill>
              </a:rPr>
              <a:t>Un Service pour les patients.</a:t>
            </a:r>
          </a:p>
          <a:p>
            <a:pPr defTabSz="685783"/>
            <a:r>
              <a:rPr lang="fr-FR" sz="1100" b="1" dirty="0">
                <a:solidFill>
                  <a:srgbClr val="0070C0"/>
                </a:solidFill>
              </a:rPr>
              <a:t>Une coordination et un service pour les établissements de santé.</a:t>
            </a:r>
          </a:p>
        </p:txBody>
      </p:sp>
    </p:spTree>
    <p:extLst>
      <p:ext uri="{BB962C8B-B14F-4D97-AF65-F5344CB8AC3E}">
        <p14:creationId xmlns:p14="http://schemas.microsoft.com/office/powerpoint/2010/main" val="1459939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7704" y="184009"/>
            <a:ext cx="6768752" cy="787878"/>
          </a:xfrm>
        </p:spPr>
        <p:txBody>
          <a:bodyPr>
            <a:normAutofit fontScale="90000"/>
          </a:bodyPr>
          <a:lstStyle/>
          <a:p>
            <a:pPr algn="l"/>
            <a:r>
              <a:rPr lang="de-DE" sz="3800" dirty="0">
                <a:solidFill>
                  <a:srgbClr val="0070C0"/>
                </a:solidFill>
                <a:ea typeface="+mj-lt"/>
                <a:cs typeface="+mj-lt"/>
              </a:rPr>
              <a:t>https://www.infirmiere-paca.fr/</a:t>
            </a:r>
            <a:endParaRPr lang="fr-FR" sz="3800" dirty="0">
              <a:solidFill>
                <a:srgbClr val="0070C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8217" y="1226926"/>
            <a:ext cx="7712175" cy="3524099"/>
          </a:xfrm>
        </p:spPr>
        <p:txBody>
          <a:bodyPr vert="horz" lIns="68579" tIns="34289" rIns="68579" bIns="34289" rtlCol="0" anchor="t">
            <a:normAutofit lnSpcReduction="10000"/>
          </a:bodyPr>
          <a:lstStyle/>
          <a:p>
            <a:pPr algn="just"/>
            <a:r>
              <a:rPr lang="de-DE" sz="1700" b="1" dirty="0" err="1">
                <a:solidFill>
                  <a:srgbClr val="0070C0"/>
                </a:solidFill>
              </a:rPr>
              <a:t>Une</a:t>
            </a:r>
            <a:r>
              <a:rPr lang="de-DE" sz="1700" b="1" dirty="0">
                <a:solidFill>
                  <a:srgbClr val="0070C0"/>
                </a:solidFill>
              </a:rPr>
              <a:t> </a:t>
            </a:r>
            <a:r>
              <a:rPr lang="de-DE" sz="1700" b="1" dirty="0" smtClean="0">
                <a:solidFill>
                  <a:srgbClr val="0070C0"/>
                </a:solidFill>
              </a:rPr>
              <a:t>Plate forme Regionale </a:t>
            </a:r>
            <a:r>
              <a:rPr lang="de-DE" sz="1700" b="1" dirty="0" err="1">
                <a:solidFill>
                  <a:srgbClr val="0070C0"/>
                </a:solidFill>
              </a:rPr>
              <a:t>où</a:t>
            </a:r>
            <a:r>
              <a:rPr lang="de-DE" sz="1700" b="1" dirty="0">
                <a:solidFill>
                  <a:srgbClr val="0070C0"/>
                </a:solidFill>
              </a:rPr>
              <a:t> </a:t>
            </a:r>
            <a:r>
              <a:rPr lang="de-DE" sz="1700" b="1" dirty="0" err="1">
                <a:solidFill>
                  <a:srgbClr val="0070C0"/>
                </a:solidFill>
              </a:rPr>
              <a:t>chaque</a:t>
            </a:r>
            <a:r>
              <a:rPr lang="de-DE" sz="1700" b="1" dirty="0">
                <a:solidFill>
                  <a:srgbClr val="0070C0"/>
                </a:solidFill>
              </a:rPr>
              <a:t> </a:t>
            </a:r>
            <a:r>
              <a:rPr lang="de-DE" sz="1700" b="1" dirty="0" err="1">
                <a:solidFill>
                  <a:srgbClr val="0070C0"/>
                </a:solidFill>
              </a:rPr>
              <a:t>infirmier</a:t>
            </a:r>
            <a:r>
              <a:rPr lang="de-DE" sz="1700" b="1" dirty="0">
                <a:solidFill>
                  <a:srgbClr val="0070C0"/>
                </a:solidFill>
              </a:rPr>
              <a:t>(e) </a:t>
            </a:r>
            <a:r>
              <a:rPr lang="de-DE" sz="1700" b="1" dirty="0" err="1">
                <a:solidFill>
                  <a:srgbClr val="0070C0"/>
                </a:solidFill>
              </a:rPr>
              <a:t>libéral</a:t>
            </a:r>
            <a:r>
              <a:rPr lang="de-DE" sz="1700" b="1" dirty="0">
                <a:solidFill>
                  <a:srgbClr val="0070C0"/>
                </a:solidFill>
              </a:rPr>
              <a:t>(e) </a:t>
            </a:r>
            <a:r>
              <a:rPr lang="de-DE" sz="1700" b="1" dirty="0" err="1">
                <a:solidFill>
                  <a:srgbClr val="0070C0"/>
                </a:solidFill>
              </a:rPr>
              <a:t>conventionné</a:t>
            </a:r>
            <a:r>
              <a:rPr lang="de-DE" sz="1700" b="1" dirty="0">
                <a:solidFill>
                  <a:srgbClr val="0070C0"/>
                </a:solidFill>
              </a:rPr>
              <a:t>(e) de la </a:t>
            </a:r>
            <a:r>
              <a:rPr lang="de-DE" sz="1700" b="1" dirty="0" err="1">
                <a:solidFill>
                  <a:srgbClr val="0070C0"/>
                </a:solidFill>
              </a:rPr>
              <a:t>région</a:t>
            </a:r>
            <a:r>
              <a:rPr lang="de-DE" sz="1700" b="1" dirty="0">
                <a:solidFill>
                  <a:srgbClr val="0070C0"/>
                </a:solidFill>
              </a:rPr>
              <a:t> SUD </a:t>
            </a:r>
            <a:r>
              <a:rPr lang="de-DE" sz="1700" b="1" dirty="0" err="1">
                <a:solidFill>
                  <a:srgbClr val="0070C0"/>
                </a:solidFill>
              </a:rPr>
              <a:t>peut</a:t>
            </a:r>
            <a:r>
              <a:rPr lang="de-DE" sz="1700" b="1" dirty="0">
                <a:solidFill>
                  <a:srgbClr val="0070C0"/>
                </a:solidFill>
              </a:rPr>
              <a:t> </a:t>
            </a:r>
            <a:r>
              <a:rPr lang="de-DE" sz="1700" b="1" dirty="0" err="1">
                <a:solidFill>
                  <a:srgbClr val="0070C0"/>
                </a:solidFill>
              </a:rPr>
              <a:t>gratuitement</a:t>
            </a:r>
            <a:r>
              <a:rPr lang="de-DE" sz="1700" b="1" dirty="0">
                <a:solidFill>
                  <a:srgbClr val="0070C0"/>
                </a:solidFill>
              </a:rPr>
              <a:t> </a:t>
            </a:r>
            <a:r>
              <a:rPr lang="de-DE" sz="1700" b="1" dirty="0" err="1">
                <a:solidFill>
                  <a:srgbClr val="0070C0"/>
                </a:solidFill>
              </a:rPr>
              <a:t>créer</a:t>
            </a:r>
            <a:r>
              <a:rPr lang="de-DE" sz="1700" b="1" dirty="0">
                <a:solidFill>
                  <a:srgbClr val="0070C0"/>
                </a:solidFill>
              </a:rPr>
              <a:t> </a:t>
            </a:r>
            <a:r>
              <a:rPr lang="de-DE" sz="1700" b="1" dirty="0" err="1">
                <a:solidFill>
                  <a:srgbClr val="0070C0"/>
                </a:solidFill>
              </a:rPr>
              <a:t>son</a:t>
            </a:r>
            <a:r>
              <a:rPr lang="de-DE" sz="1700" b="1" dirty="0">
                <a:solidFill>
                  <a:srgbClr val="0070C0"/>
                </a:solidFill>
              </a:rPr>
              <a:t> </a:t>
            </a:r>
            <a:r>
              <a:rPr lang="de-DE" sz="1700" b="1" dirty="0" err="1">
                <a:solidFill>
                  <a:srgbClr val="0070C0"/>
                </a:solidFill>
              </a:rPr>
              <a:t>espace</a:t>
            </a:r>
            <a:r>
              <a:rPr lang="de-DE" sz="1700" b="1" dirty="0">
                <a:solidFill>
                  <a:srgbClr val="0070C0"/>
                </a:solidFill>
              </a:rPr>
              <a:t> </a:t>
            </a:r>
            <a:r>
              <a:rPr lang="de-DE" sz="1700" b="1" dirty="0" err="1">
                <a:solidFill>
                  <a:srgbClr val="0070C0"/>
                </a:solidFill>
              </a:rPr>
              <a:t>professionnel</a:t>
            </a:r>
            <a:r>
              <a:rPr lang="de-DE" sz="1700" b="1" dirty="0">
                <a:solidFill>
                  <a:srgbClr val="0070C0"/>
                </a:solidFill>
              </a:rPr>
              <a:t> en </a:t>
            </a:r>
            <a:r>
              <a:rPr lang="de-DE" sz="1700" b="1" dirty="0" err="1">
                <a:solidFill>
                  <a:srgbClr val="0070C0"/>
                </a:solidFill>
              </a:rPr>
              <a:t>lien</a:t>
            </a:r>
            <a:r>
              <a:rPr lang="de-DE" sz="1700" b="1" dirty="0">
                <a:solidFill>
                  <a:srgbClr val="0070C0"/>
                </a:solidFill>
              </a:rPr>
              <a:t> </a:t>
            </a:r>
            <a:r>
              <a:rPr lang="de-DE" sz="1700" b="1" dirty="0" err="1">
                <a:solidFill>
                  <a:srgbClr val="0070C0"/>
                </a:solidFill>
              </a:rPr>
              <a:t>avec</a:t>
            </a:r>
            <a:r>
              <a:rPr lang="de-DE" sz="1700" b="1" dirty="0">
                <a:solidFill>
                  <a:srgbClr val="0070C0"/>
                </a:solidFill>
              </a:rPr>
              <a:t> </a:t>
            </a:r>
            <a:r>
              <a:rPr lang="de-DE" sz="1700" b="1" dirty="0" err="1">
                <a:solidFill>
                  <a:srgbClr val="0070C0"/>
                </a:solidFill>
              </a:rPr>
              <a:t>l‘URPS</a:t>
            </a:r>
            <a:r>
              <a:rPr lang="de-DE" sz="1700" b="1" dirty="0">
                <a:solidFill>
                  <a:srgbClr val="0070C0"/>
                </a:solidFill>
              </a:rPr>
              <a:t> IDEL PACA.</a:t>
            </a:r>
          </a:p>
          <a:p>
            <a:pPr algn="just"/>
            <a:r>
              <a:rPr lang="de-DE" sz="1700" b="1" dirty="0" err="1">
                <a:solidFill>
                  <a:srgbClr val="0070C0"/>
                </a:solidFill>
              </a:rPr>
              <a:t>Cette</a:t>
            </a:r>
            <a:r>
              <a:rPr lang="de-DE" sz="1700" b="1" dirty="0">
                <a:solidFill>
                  <a:srgbClr val="0070C0"/>
                </a:solidFill>
              </a:rPr>
              <a:t> </a:t>
            </a:r>
            <a:r>
              <a:rPr lang="de-DE" sz="1700" b="1" dirty="0" err="1">
                <a:solidFill>
                  <a:srgbClr val="0070C0"/>
                </a:solidFill>
              </a:rPr>
              <a:t>plateforme</a:t>
            </a:r>
            <a:r>
              <a:rPr lang="de-DE" sz="1700" b="1" dirty="0">
                <a:solidFill>
                  <a:srgbClr val="0070C0"/>
                </a:solidFill>
              </a:rPr>
              <a:t> </a:t>
            </a:r>
            <a:r>
              <a:rPr lang="de-DE" sz="1700" b="1" dirty="0" err="1">
                <a:solidFill>
                  <a:srgbClr val="0070C0"/>
                </a:solidFill>
              </a:rPr>
              <a:t>sécurisée</a:t>
            </a:r>
            <a:r>
              <a:rPr lang="de-DE" sz="1700" b="1" dirty="0">
                <a:solidFill>
                  <a:srgbClr val="0070C0"/>
                </a:solidFill>
              </a:rPr>
              <a:t> et </a:t>
            </a:r>
            <a:r>
              <a:rPr lang="de-DE" sz="1700" b="1" dirty="0" err="1">
                <a:solidFill>
                  <a:srgbClr val="0070C0"/>
                </a:solidFill>
              </a:rPr>
              <a:t>gratuite</a:t>
            </a:r>
            <a:r>
              <a:rPr lang="de-DE" sz="1700" b="1" dirty="0">
                <a:solidFill>
                  <a:srgbClr val="0070C0"/>
                </a:solidFill>
              </a:rPr>
              <a:t>, </a:t>
            </a:r>
            <a:r>
              <a:rPr lang="de-DE" sz="1700" b="1" dirty="0" err="1">
                <a:solidFill>
                  <a:srgbClr val="0070C0"/>
                </a:solidFill>
              </a:rPr>
              <a:t>dédiée</a:t>
            </a:r>
            <a:r>
              <a:rPr lang="de-DE" sz="1700" b="1" dirty="0">
                <a:solidFill>
                  <a:srgbClr val="0070C0"/>
                </a:solidFill>
              </a:rPr>
              <a:t> </a:t>
            </a:r>
            <a:r>
              <a:rPr lang="de-DE" sz="1700" b="1" dirty="0" err="1">
                <a:solidFill>
                  <a:srgbClr val="0070C0"/>
                </a:solidFill>
              </a:rPr>
              <a:t>pour</a:t>
            </a:r>
            <a:r>
              <a:rPr lang="de-DE" sz="1700" b="1" dirty="0">
                <a:solidFill>
                  <a:srgbClr val="0070C0"/>
                </a:solidFill>
              </a:rPr>
              <a:t> </a:t>
            </a:r>
            <a:r>
              <a:rPr lang="de-DE" sz="1700" b="1" dirty="0" err="1">
                <a:solidFill>
                  <a:srgbClr val="0070C0"/>
                </a:solidFill>
              </a:rPr>
              <a:t>évoluer</a:t>
            </a:r>
            <a:r>
              <a:rPr lang="de-DE" sz="1700" b="1" dirty="0">
                <a:solidFill>
                  <a:srgbClr val="0070C0"/>
                </a:solidFill>
              </a:rPr>
              <a:t> </a:t>
            </a:r>
            <a:r>
              <a:rPr lang="de-DE" sz="1700" b="1" dirty="0" err="1">
                <a:solidFill>
                  <a:srgbClr val="0070C0"/>
                </a:solidFill>
              </a:rPr>
              <a:t>avec</a:t>
            </a:r>
            <a:r>
              <a:rPr lang="de-DE" sz="1700" b="1" dirty="0">
                <a:solidFill>
                  <a:srgbClr val="0070C0"/>
                </a:solidFill>
              </a:rPr>
              <a:t> le </a:t>
            </a:r>
            <a:r>
              <a:rPr lang="de-DE" sz="1700" b="1" dirty="0" err="1">
                <a:solidFill>
                  <a:srgbClr val="0070C0"/>
                </a:solidFill>
              </a:rPr>
              <a:t>déploiement</a:t>
            </a:r>
            <a:r>
              <a:rPr lang="de-DE" sz="1700" b="1" dirty="0">
                <a:solidFill>
                  <a:srgbClr val="0070C0"/>
                </a:solidFill>
              </a:rPr>
              <a:t> AZUREZO, </a:t>
            </a:r>
            <a:r>
              <a:rPr lang="de-DE" sz="1700" b="1" dirty="0" err="1">
                <a:solidFill>
                  <a:srgbClr val="0070C0"/>
                </a:solidFill>
              </a:rPr>
              <a:t>offre</a:t>
            </a:r>
            <a:r>
              <a:rPr lang="de-DE" sz="1700" b="1" dirty="0">
                <a:solidFill>
                  <a:srgbClr val="0070C0"/>
                </a:solidFill>
              </a:rPr>
              <a:t> la </a:t>
            </a:r>
            <a:r>
              <a:rPr lang="de-DE" sz="1700" b="1" dirty="0" err="1">
                <a:solidFill>
                  <a:srgbClr val="0070C0"/>
                </a:solidFill>
              </a:rPr>
              <a:t>possibilité</a:t>
            </a:r>
            <a:r>
              <a:rPr lang="de-DE" sz="1700" b="1" dirty="0">
                <a:solidFill>
                  <a:srgbClr val="0070C0"/>
                </a:solidFill>
              </a:rPr>
              <a:t> à </a:t>
            </a:r>
            <a:r>
              <a:rPr lang="de-DE" sz="1700" b="1" dirty="0" err="1">
                <a:solidFill>
                  <a:srgbClr val="0070C0"/>
                </a:solidFill>
              </a:rPr>
              <a:t>ce</a:t>
            </a:r>
            <a:r>
              <a:rPr lang="de-DE" sz="1700" b="1" dirty="0">
                <a:solidFill>
                  <a:srgbClr val="0070C0"/>
                </a:solidFill>
              </a:rPr>
              <a:t> jour, de </a:t>
            </a:r>
            <a:r>
              <a:rPr lang="de-DE" sz="1700" b="1" dirty="0" err="1">
                <a:solidFill>
                  <a:srgbClr val="0070C0"/>
                </a:solidFill>
              </a:rPr>
              <a:t>poser</a:t>
            </a:r>
            <a:r>
              <a:rPr lang="de-DE" sz="1700" b="1" dirty="0">
                <a:solidFill>
                  <a:srgbClr val="0070C0"/>
                </a:solidFill>
              </a:rPr>
              <a:t> des </a:t>
            </a:r>
            <a:r>
              <a:rPr lang="de-DE" sz="1700" b="1" dirty="0" err="1">
                <a:solidFill>
                  <a:srgbClr val="0070C0"/>
                </a:solidFill>
              </a:rPr>
              <a:t>gardes</a:t>
            </a:r>
            <a:r>
              <a:rPr lang="de-DE" sz="1700" b="1" dirty="0">
                <a:solidFill>
                  <a:srgbClr val="0070C0"/>
                </a:solidFill>
              </a:rPr>
              <a:t> </a:t>
            </a:r>
            <a:r>
              <a:rPr lang="de-DE" sz="1700" b="1" dirty="0" err="1">
                <a:solidFill>
                  <a:srgbClr val="0070C0"/>
                </a:solidFill>
              </a:rPr>
              <a:t>pour</a:t>
            </a:r>
            <a:r>
              <a:rPr lang="de-DE" sz="1700" b="1" dirty="0">
                <a:solidFill>
                  <a:srgbClr val="0070C0"/>
                </a:solidFill>
              </a:rPr>
              <a:t> la VDSI, des </a:t>
            </a:r>
            <a:r>
              <a:rPr lang="de-DE" sz="1700" b="1" dirty="0" err="1">
                <a:solidFill>
                  <a:srgbClr val="0070C0"/>
                </a:solidFill>
              </a:rPr>
              <a:t>gardes</a:t>
            </a:r>
            <a:r>
              <a:rPr lang="de-DE" sz="1700" b="1" dirty="0">
                <a:solidFill>
                  <a:srgbClr val="0070C0"/>
                </a:solidFill>
              </a:rPr>
              <a:t> </a:t>
            </a:r>
            <a:r>
              <a:rPr lang="de-DE" sz="1700" b="1" dirty="0" err="1">
                <a:solidFill>
                  <a:srgbClr val="0070C0"/>
                </a:solidFill>
              </a:rPr>
              <a:t>pour</a:t>
            </a:r>
            <a:r>
              <a:rPr lang="de-DE" sz="1700" b="1" dirty="0">
                <a:solidFill>
                  <a:srgbClr val="0070C0"/>
                </a:solidFill>
              </a:rPr>
              <a:t> la </a:t>
            </a:r>
            <a:r>
              <a:rPr lang="de-DE" sz="1700" b="1" dirty="0" err="1">
                <a:solidFill>
                  <a:srgbClr val="0070C0"/>
                </a:solidFill>
              </a:rPr>
              <a:t>vaccinations</a:t>
            </a:r>
            <a:r>
              <a:rPr lang="de-DE" sz="1700" b="1" dirty="0">
                <a:solidFill>
                  <a:srgbClr val="0070C0"/>
                </a:solidFill>
              </a:rPr>
              <a:t> </a:t>
            </a:r>
            <a:r>
              <a:rPr lang="de-DE" sz="1700" b="1" dirty="0" err="1">
                <a:solidFill>
                  <a:srgbClr val="0070C0"/>
                </a:solidFill>
              </a:rPr>
              <a:t>covid</a:t>
            </a:r>
            <a:r>
              <a:rPr lang="de-DE" sz="1700" b="1" dirty="0">
                <a:solidFill>
                  <a:srgbClr val="0070C0"/>
                </a:solidFill>
              </a:rPr>
              <a:t>, des </a:t>
            </a:r>
            <a:r>
              <a:rPr lang="de-DE" sz="1700" b="1" dirty="0" err="1">
                <a:solidFill>
                  <a:srgbClr val="0070C0"/>
                </a:solidFill>
              </a:rPr>
              <a:t>rendez-vous</a:t>
            </a:r>
            <a:r>
              <a:rPr lang="de-DE" sz="1700" b="1" dirty="0">
                <a:solidFill>
                  <a:srgbClr val="0070C0"/>
                </a:solidFill>
              </a:rPr>
              <a:t>, des </a:t>
            </a:r>
            <a:r>
              <a:rPr lang="de-DE" sz="1700" b="1" dirty="0" err="1">
                <a:solidFill>
                  <a:srgbClr val="0070C0"/>
                </a:solidFill>
              </a:rPr>
              <a:t>jours</a:t>
            </a:r>
            <a:r>
              <a:rPr lang="de-DE" sz="1700" b="1" dirty="0">
                <a:solidFill>
                  <a:srgbClr val="0070C0"/>
                </a:solidFill>
              </a:rPr>
              <a:t> de </a:t>
            </a:r>
            <a:r>
              <a:rPr lang="de-DE" sz="1700" b="1" dirty="0" err="1">
                <a:solidFill>
                  <a:srgbClr val="0070C0"/>
                </a:solidFill>
              </a:rPr>
              <a:t>repos</a:t>
            </a:r>
            <a:r>
              <a:rPr lang="de-DE" sz="1700" b="1" dirty="0">
                <a:solidFill>
                  <a:srgbClr val="0070C0"/>
                </a:solidFill>
              </a:rPr>
              <a:t> </a:t>
            </a:r>
            <a:r>
              <a:rPr lang="de-DE" sz="1700" b="1" dirty="0" err="1">
                <a:solidFill>
                  <a:srgbClr val="0070C0"/>
                </a:solidFill>
              </a:rPr>
              <a:t>pour</a:t>
            </a:r>
            <a:r>
              <a:rPr lang="de-DE" sz="1700" b="1" dirty="0">
                <a:solidFill>
                  <a:srgbClr val="0070C0"/>
                </a:solidFill>
              </a:rPr>
              <a:t> </a:t>
            </a:r>
            <a:r>
              <a:rPr lang="de-DE" sz="1700" b="1" dirty="0" err="1">
                <a:solidFill>
                  <a:srgbClr val="0070C0"/>
                </a:solidFill>
              </a:rPr>
              <a:t>orienter</a:t>
            </a:r>
            <a:r>
              <a:rPr lang="de-DE" sz="1700" b="1" dirty="0">
                <a:solidFill>
                  <a:srgbClr val="0070C0"/>
                </a:solidFill>
              </a:rPr>
              <a:t> </a:t>
            </a:r>
            <a:r>
              <a:rPr lang="de-DE" sz="1700" b="1" dirty="0" err="1">
                <a:solidFill>
                  <a:srgbClr val="0070C0"/>
                </a:solidFill>
              </a:rPr>
              <a:t>les</a:t>
            </a:r>
            <a:r>
              <a:rPr lang="de-DE" sz="1700" b="1" dirty="0">
                <a:solidFill>
                  <a:srgbClr val="0070C0"/>
                </a:solidFill>
              </a:rPr>
              <a:t> </a:t>
            </a:r>
            <a:r>
              <a:rPr lang="de-DE" sz="1700" b="1" dirty="0" err="1">
                <a:solidFill>
                  <a:srgbClr val="0070C0"/>
                </a:solidFill>
              </a:rPr>
              <a:t>patients</a:t>
            </a:r>
            <a:r>
              <a:rPr lang="de-DE" sz="1700" b="1" dirty="0">
                <a:solidFill>
                  <a:srgbClr val="0070C0"/>
                </a:solidFill>
              </a:rPr>
              <a:t> </a:t>
            </a:r>
            <a:r>
              <a:rPr lang="de-DE" sz="1700" b="1" dirty="0" err="1">
                <a:solidFill>
                  <a:srgbClr val="0070C0"/>
                </a:solidFill>
              </a:rPr>
              <a:t>sur</a:t>
            </a:r>
            <a:r>
              <a:rPr lang="de-DE" sz="1700" b="1" dirty="0">
                <a:solidFill>
                  <a:srgbClr val="0070C0"/>
                </a:solidFill>
              </a:rPr>
              <a:t> </a:t>
            </a:r>
            <a:r>
              <a:rPr lang="de-DE" sz="1700" b="1" dirty="0" err="1">
                <a:solidFill>
                  <a:srgbClr val="0070C0"/>
                </a:solidFill>
              </a:rPr>
              <a:t>son</a:t>
            </a:r>
            <a:r>
              <a:rPr lang="de-DE" sz="1700" b="1" dirty="0">
                <a:solidFill>
                  <a:srgbClr val="0070C0"/>
                </a:solidFill>
              </a:rPr>
              <a:t> </a:t>
            </a:r>
            <a:r>
              <a:rPr lang="de-DE" sz="1700" b="1" dirty="0" err="1">
                <a:solidFill>
                  <a:srgbClr val="0070C0"/>
                </a:solidFill>
              </a:rPr>
              <a:t>remplaçant</a:t>
            </a:r>
            <a:r>
              <a:rPr lang="de-DE" sz="1700" b="1" dirty="0">
                <a:solidFill>
                  <a:srgbClr val="0070C0"/>
                </a:solidFill>
              </a:rPr>
              <a:t> </a:t>
            </a:r>
            <a:r>
              <a:rPr lang="de-DE" sz="1700" b="1" dirty="0" err="1">
                <a:solidFill>
                  <a:srgbClr val="0070C0"/>
                </a:solidFill>
              </a:rPr>
              <a:t>ou</a:t>
            </a:r>
            <a:r>
              <a:rPr lang="de-DE" sz="1700" b="1" dirty="0">
                <a:solidFill>
                  <a:srgbClr val="0070C0"/>
                </a:solidFill>
              </a:rPr>
              <a:t> </a:t>
            </a:r>
            <a:r>
              <a:rPr lang="de-DE" sz="1700" b="1" dirty="0" err="1">
                <a:solidFill>
                  <a:srgbClr val="0070C0"/>
                </a:solidFill>
              </a:rPr>
              <a:t>associé</a:t>
            </a:r>
            <a:r>
              <a:rPr lang="de-DE" sz="1700" b="1" dirty="0">
                <a:solidFill>
                  <a:srgbClr val="0070C0"/>
                </a:solidFill>
              </a:rPr>
              <a:t> </a:t>
            </a:r>
            <a:r>
              <a:rPr lang="de-DE" sz="1700" b="1" dirty="0" err="1">
                <a:solidFill>
                  <a:srgbClr val="0070C0"/>
                </a:solidFill>
              </a:rPr>
              <a:t>lors</a:t>
            </a:r>
            <a:r>
              <a:rPr lang="de-DE" sz="1700" b="1" dirty="0">
                <a:solidFill>
                  <a:srgbClr val="0070C0"/>
                </a:solidFill>
              </a:rPr>
              <a:t> de </a:t>
            </a:r>
            <a:r>
              <a:rPr lang="de-DE" sz="1700" b="1" dirty="0" err="1">
                <a:solidFill>
                  <a:srgbClr val="0070C0"/>
                </a:solidFill>
              </a:rPr>
              <a:t>leurs</a:t>
            </a:r>
            <a:r>
              <a:rPr lang="de-DE" sz="1700" b="1" dirty="0">
                <a:solidFill>
                  <a:srgbClr val="0070C0"/>
                </a:solidFill>
              </a:rPr>
              <a:t> </a:t>
            </a:r>
            <a:r>
              <a:rPr lang="de-DE" sz="1700" b="1" dirty="0" err="1">
                <a:solidFill>
                  <a:srgbClr val="0070C0"/>
                </a:solidFill>
              </a:rPr>
              <a:t>recherches</a:t>
            </a:r>
            <a:r>
              <a:rPr lang="de-DE" sz="1700" b="1" dirty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de-DE" sz="1700" b="1" dirty="0">
                <a:solidFill>
                  <a:srgbClr val="0070C0"/>
                </a:solidFill>
                <a:cs typeface="Calibri"/>
              </a:rPr>
              <a:t>Elle </a:t>
            </a:r>
            <a:r>
              <a:rPr lang="de-DE" sz="1700" b="1" dirty="0" err="1">
                <a:solidFill>
                  <a:srgbClr val="0070C0"/>
                </a:solidFill>
                <a:cs typeface="Calibri"/>
              </a:rPr>
              <a:t>permet</a:t>
            </a:r>
            <a:r>
              <a:rPr lang="de-DE" sz="1700" b="1" dirty="0">
                <a:solidFill>
                  <a:srgbClr val="0070C0"/>
                </a:solidFill>
                <a:cs typeface="Calibri"/>
              </a:rPr>
              <a:t> à </a:t>
            </a:r>
            <a:r>
              <a:rPr lang="de-DE" sz="1700" b="1" dirty="0" err="1">
                <a:solidFill>
                  <a:srgbClr val="0070C0"/>
                </a:solidFill>
                <a:cs typeface="Calibri"/>
              </a:rPr>
              <a:t>chaque</a:t>
            </a:r>
            <a:r>
              <a:rPr lang="de-DE" sz="1700" b="1" dirty="0">
                <a:solidFill>
                  <a:srgbClr val="0070C0"/>
                </a:solidFill>
                <a:cs typeface="Calibri"/>
              </a:rPr>
              <a:t> Idel </a:t>
            </a:r>
            <a:r>
              <a:rPr lang="de-DE" sz="1700" b="1" dirty="0" err="1">
                <a:solidFill>
                  <a:srgbClr val="0070C0"/>
                </a:solidFill>
                <a:cs typeface="Calibri"/>
              </a:rPr>
              <a:t>sur</a:t>
            </a:r>
            <a:r>
              <a:rPr lang="de-DE" sz="1700" b="1" dirty="0">
                <a:solidFill>
                  <a:srgbClr val="0070C0"/>
                </a:solidFill>
                <a:cs typeface="Calibri"/>
              </a:rPr>
              <a:t> </a:t>
            </a:r>
            <a:r>
              <a:rPr lang="de-DE" sz="1700" b="1" dirty="0" err="1">
                <a:solidFill>
                  <a:srgbClr val="0070C0"/>
                </a:solidFill>
                <a:cs typeface="Calibri"/>
              </a:rPr>
              <a:t>son</a:t>
            </a:r>
            <a:r>
              <a:rPr lang="de-DE" sz="1700" b="1" dirty="0">
                <a:solidFill>
                  <a:srgbClr val="0070C0"/>
                </a:solidFill>
                <a:cs typeface="Calibri"/>
              </a:rPr>
              <a:t> </a:t>
            </a:r>
            <a:r>
              <a:rPr lang="de-DE" sz="1700" b="1" dirty="0" err="1">
                <a:solidFill>
                  <a:srgbClr val="0070C0"/>
                </a:solidFill>
                <a:cs typeface="Calibri"/>
              </a:rPr>
              <a:t>territoire</a:t>
            </a:r>
            <a:r>
              <a:rPr lang="de-DE" sz="1700" b="1" dirty="0">
                <a:solidFill>
                  <a:srgbClr val="0070C0"/>
                </a:solidFill>
                <a:cs typeface="Calibri"/>
              </a:rPr>
              <a:t> </a:t>
            </a:r>
            <a:r>
              <a:rPr lang="de-DE" sz="1700" b="1" dirty="0" err="1">
                <a:solidFill>
                  <a:srgbClr val="0070C0"/>
                </a:solidFill>
                <a:cs typeface="Calibri"/>
              </a:rPr>
              <a:t>d'activité</a:t>
            </a:r>
            <a:r>
              <a:rPr lang="de-DE" sz="1700" b="1" dirty="0">
                <a:solidFill>
                  <a:srgbClr val="0070C0"/>
                </a:solidFill>
                <a:cs typeface="Calibri"/>
              </a:rPr>
              <a:t> de </a:t>
            </a:r>
            <a:r>
              <a:rPr lang="de-DE" sz="1700" b="1" dirty="0" err="1">
                <a:solidFill>
                  <a:srgbClr val="0070C0"/>
                </a:solidFill>
                <a:cs typeface="Calibri"/>
              </a:rPr>
              <a:t>recevoir</a:t>
            </a:r>
            <a:r>
              <a:rPr lang="de-DE" sz="1700" b="1" dirty="0">
                <a:solidFill>
                  <a:srgbClr val="0070C0"/>
                </a:solidFill>
                <a:cs typeface="Calibri"/>
              </a:rPr>
              <a:t> </a:t>
            </a:r>
            <a:r>
              <a:rPr lang="de-DE" sz="1700" b="1" dirty="0" err="1">
                <a:solidFill>
                  <a:srgbClr val="0070C0"/>
                </a:solidFill>
                <a:cs typeface="Calibri"/>
              </a:rPr>
              <a:t>toutes</a:t>
            </a:r>
            <a:r>
              <a:rPr lang="de-DE" sz="1700" b="1" dirty="0">
                <a:solidFill>
                  <a:srgbClr val="0070C0"/>
                </a:solidFill>
                <a:cs typeface="Calibri"/>
              </a:rPr>
              <a:t> </a:t>
            </a:r>
            <a:r>
              <a:rPr lang="de-DE" sz="1700" b="1" dirty="0" err="1">
                <a:solidFill>
                  <a:srgbClr val="0070C0"/>
                </a:solidFill>
                <a:cs typeface="Calibri"/>
              </a:rPr>
              <a:t>les</a:t>
            </a:r>
            <a:r>
              <a:rPr lang="de-DE" sz="1700" b="1" dirty="0">
                <a:solidFill>
                  <a:srgbClr val="0070C0"/>
                </a:solidFill>
                <a:cs typeface="Calibri"/>
              </a:rPr>
              <a:t> </a:t>
            </a:r>
            <a:r>
              <a:rPr lang="de-DE" sz="1700" b="1" dirty="0" err="1">
                <a:solidFill>
                  <a:srgbClr val="0070C0"/>
                </a:solidFill>
                <a:cs typeface="Calibri"/>
              </a:rPr>
              <a:t>demandes</a:t>
            </a:r>
            <a:r>
              <a:rPr lang="de-DE" sz="1700" b="1" dirty="0">
                <a:solidFill>
                  <a:srgbClr val="0070C0"/>
                </a:solidFill>
                <a:cs typeface="Calibri"/>
              </a:rPr>
              <a:t> de </a:t>
            </a:r>
            <a:r>
              <a:rPr lang="de-DE" sz="1700" b="1" dirty="0" err="1">
                <a:solidFill>
                  <a:srgbClr val="0070C0"/>
                </a:solidFill>
                <a:cs typeface="Calibri"/>
              </a:rPr>
              <a:t>soins</a:t>
            </a:r>
            <a:r>
              <a:rPr lang="de-DE" sz="1700" b="1" dirty="0">
                <a:solidFill>
                  <a:srgbClr val="0070C0"/>
                </a:solidFill>
                <a:cs typeface="Calibri"/>
              </a:rPr>
              <a:t> </a:t>
            </a:r>
            <a:r>
              <a:rPr lang="de-DE" sz="1700" b="1" dirty="0" err="1">
                <a:solidFill>
                  <a:srgbClr val="0070C0"/>
                </a:solidFill>
                <a:cs typeface="Calibri"/>
              </a:rPr>
              <a:t>liées</a:t>
            </a:r>
            <a:r>
              <a:rPr lang="de-DE" sz="1700" b="1" dirty="0">
                <a:solidFill>
                  <a:srgbClr val="0070C0"/>
                </a:solidFill>
                <a:cs typeface="Calibri"/>
              </a:rPr>
              <a:t> à </a:t>
            </a:r>
            <a:r>
              <a:rPr lang="de-DE" sz="1700" b="1" dirty="0" err="1">
                <a:solidFill>
                  <a:srgbClr val="0070C0"/>
                </a:solidFill>
                <a:cs typeface="Calibri"/>
              </a:rPr>
              <a:t>ses</a:t>
            </a:r>
            <a:r>
              <a:rPr lang="de-DE" sz="1700" b="1" dirty="0">
                <a:solidFill>
                  <a:srgbClr val="0070C0"/>
                </a:solidFill>
                <a:cs typeface="Calibri"/>
              </a:rPr>
              <a:t> </a:t>
            </a:r>
            <a:r>
              <a:rPr lang="de-DE" sz="1700" b="1" dirty="0" err="1">
                <a:solidFill>
                  <a:srgbClr val="0070C0"/>
                </a:solidFill>
                <a:cs typeface="Calibri"/>
              </a:rPr>
              <a:t>appétences</a:t>
            </a:r>
            <a:r>
              <a:rPr lang="de-DE" sz="1700" b="1" dirty="0">
                <a:solidFill>
                  <a:srgbClr val="0070C0"/>
                </a:solidFill>
                <a:cs typeface="Calibri"/>
              </a:rPr>
              <a:t>, </a:t>
            </a:r>
            <a:r>
              <a:rPr lang="de-DE" sz="1700" b="1" dirty="0" err="1">
                <a:solidFill>
                  <a:srgbClr val="0070C0"/>
                </a:solidFill>
                <a:cs typeface="Calibri"/>
              </a:rPr>
              <a:t>suite</a:t>
            </a:r>
            <a:r>
              <a:rPr lang="de-DE" sz="1700" b="1" dirty="0">
                <a:solidFill>
                  <a:srgbClr val="0070C0"/>
                </a:solidFill>
                <a:cs typeface="Calibri"/>
              </a:rPr>
              <a:t> </a:t>
            </a:r>
            <a:r>
              <a:rPr lang="de-DE" sz="1700" b="1" dirty="0" err="1">
                <a:solidFill>
                  <a:srgbClr val="0070C0"/>
                </a:solidFill>
                <a:cs typeface="Calibri"/>
              </a:rPr>
              <a:t>aux</a:t>
            </a:r>
            <a:r>
              <a:rPr lang="de-DE" sz="1700" b="1" dirty="0">
                <a:solidFill>
                  <a:srgbClr val="0070C0"/>
                </a:solidFill>
                <a:cs typeface="Calibri"/>
              </a:rPr>
              <a:t>  </a:t>
            </a:r>
            <a:r>
              <a:rPr lang="de-DE" sz="1700" b="1" dirty="0" err="1">
                <a:solidFill>
                  <a:srgbClr val="0070C0"/>
                </a:solidFill>
                <a:cs typeface="Calibri"/>
              </a:rPr>
              <a:t>recherches</a:t>
            </a:r>
            <a:r>
              <a:rPr lang="de-DE" sz="1700" b="1" dirty="0">
                <a:solidFill>
                  <a:srgbClr val="0070C0"/>
                </a:solidFill>
                <a:cs typeface="Calibri"/>
              </a:rPr>
              <a:t> des </a:t>
            </a:r>
            <a:r>
              <a:rPr lang="de-DE" sz="1700" b="1" dirty="0" err="1">
                <a:solidFill>
                  <a:srgbClr val="0070C0"/>
                </a:solidFill>
                <a:cs typeface="Calibri"/>
              </a:rPr>
              <a:t>patients</a:t>
            </a:r>
            <a:r>
              <a:rPr lang="de-DE" sz="1700" b="1" dirty="0">
                <a:solidFill>
                  <a:srgbClr val="0070C0"/>
                </a:solidFill>
                <a:cs typeface="Calibri"/>
              </a:rPr>
              <a:t>, des </a:t>
            </a:r>
            <a:r>
              <a:rPr lang="de-DE" sz="1700" b="1" dirty="0" err="1">
                <a:solidFill>
                  <a:srgbClr val="0070C0"/>
                </a:solidFill>
                <a:cs typeface="Calibri"/>
              </a:rPr>
              <a:t>établissements</a:t>
            </a:r>
            <a:r>
              <a:rPr lang="de-DE" sz="1700" b="1" dirty="0">
                <a:solidFill>
                  <a:srgbClr val="0070C0"/>
                </a:solidFill>
                <a:cs typeface="Calibri"/>
              </a:rPr>
              <a:t> </a:t>
            </a:r>
            <a:r>
              <a:rPr lang="de-DE" sz="1700" b="1" dirty="0" err="1">
                <a:solidFill>
                  <a:srgbClr val="0070C0"/>
                </a:solidFill>
                <a:cs typeface="Calibri"/>
              </a:rPr>
              <a:t>ou</a:t>
            </a:r>
            <a:r>
              <a:rPr lang="de-DE" sz="1700" b="1" dirty="0">
                <a:solidFill>
                  <a:srgbClr val="0070C0"/>
                </a:solidFill>
                <a:cs typeface="Calibri"/>
              </a:rPr>
              <a:t> Parcours.</a:t>
            </a:r>
          </a:p>
          <a:p>
            <a:pPr algn="just"/>
            <a:r>
              <a:rPr lang="de-DE" sz="1700" b="1" dirty="0">
                <a:solidFill>
                  <a:srgbClr val="0070C0"/>
                </a:solidFill>
                <a:cs typeface="Calibri"/>
              </a:rPr>
              <a:t>Ce support </a:t>
            </a:r>
            <a:r>
              <a:rPr lang="de-DE" sz="1700" b="1" dirty="0" err="1">
                <a:solidFill>
                  <a:srgbClr val="0070C0"/>
                </a:solidFill>
                <a:cs typeface="Calibri"/>
              </a:rPr>
              <a:t>logistique</a:t>
            </a:r>
            <a:r>
              <a:rPr lang="de-DE" sz="1700" b="1" dirty="0">
                <a:solidFill>
                  <a:srgbClr val="0070C0"/>
                </a:solidFill>
                <a:cs typeface="Calibri"/>
              </a:rPr>
              <a:t> et </a:t>
            </a:r>
            <a:r>
              <a:rPr lang="de-DE" sz="1700" b="1" dirty="0" err="1">
                <a:solidFill>
                  <a:srgbClr val="0070C0"/>
                </a:solidFill>
                <a:cs typeface="Calibri"/>
              </a:rPr>
              <a:t>numérique</a:t>
            </a:r>
            <a:r>
              <a:rPr lang="de-DE" sz="1700" b="1" dirty="0">
                <a:solidFill>
                  <a:srgbClr val="0070C0"/>
                </a:solidFill>
                <a:cs typeface="Calibri"/>
              </a:rPr>
              <a:t> </a:t>
            </a:r>
            <a:r>
              <a:rPr lang="de-DE" sz="1700" b="1" dirty="0" err="1">
                <a:solidFill>
                  <a:srgbClr val="0070C0"/>
                </a:solidFill>
                <a:cs typeface="Calibri"/>
              </a:rPr>
              <a:t>est</a:t>
            </a:r>
            <a:r>
              <a:rPr lang="de-DE" sz="1700" b="1" dirty="0">
                <a:solidFill>
                  <a:srgbClr val="0070C0"/>
                </a:solidFill>
                <a:cs typeface="Calibri"/>
              </a:rPr>
              <a:t> </a:t>
            </a:r>
            <a:r>
              <a:rPr lang="de-DE" sz="1700" b="1" dirty="0" err="1">
                <a:solidFill>
                  <a:srgbClr val="0070C0"/>
                </a:solidFill>
                <a:cs typeface="Calibri"/>
              </a:rPr>
              <a:t>soutenue</a:t>
            </a:r>
            <a:r>
              <a:rPr lang="de-DE" sz="1700" b="1" dirty="0">
                <a:solidFill>
                  <a:srgbClr val="0070C0"/>
                </a:solidFill>
                <a:cs typeface="Calibri"/>
              </a:rPr>
              <a:t> et </a:t>
            </a:r>
            <a:r>
              <a:rPr lang="de-DE" sz="1700" b="1" dirty="0" err="1">
                <a:solidFill>
                  <a:srgbClr val="0070C0"/>
                </a:solidFill>
                <a:cs typeface="Calibri"/>
              </a:rPr>
              <a:t>conforté</a:t>
            </a:r>
            <a:r>
              <a:rPr lang="de-DE" sz="1700" b="1" dirty="0">
                <a:solidFill>
                  <a:srgbClr val="0070C0"/>
                </a:solidFill>
                <a:cs typeface="Calibri"/>
              </a:rPr>
              <a:t> par </a:t>
            </a:r>
            <a:r>
              <a:rPr lang="de-DE" sz="1700" b="1" dirty="0" err="1">
                <a:solidFill>
                  <a:srgbClr val="0070C0"/>
                </a:solidFill>
                <a:cs typeface="Calibri"/>
              </a:rPr>
              <a:t>un</a:t>
            </a:r>
            <a:r>
              <a:rPr lang="de-DE" sz="1700" b="1" dirty="0">
                <a:solidFill>
                  <a:srgbClr val="0070C0"/>
                </a:solidFill>
                <a:cs typeface="Calibri"/>
              </a:rPr>
              <a:t> </a:t>
            </a:r>
            <a:r>
              <a:rPr lang="de-DE" sz="1700" b="1" dirty="0" err="1">
                <a:solidFill>
                  <a:srgbClr val="0070C0"/>
                </a:solidFill>
                <a:cs typeface="Calibri"/>
              </a:rPr>
              <a:t>espace</a:t>
            </a:r>
            <a:r>
              <a:rPr lang="de-DE" sz="1700" b="1" dirty="0">
                <a:solidFill>
                  <a:srgbClr val="0070C0"/>
                </a:solidFill>
                <a:cs typeface="Calibri"/>
              </a:rPr>
              <a:t> </a:t>
            </a:r>
            <a:r>
              <a:rPr lang="de-DE" sz="1700" b="1" dirty="0" err="1">
                <a:solidFill>
                  <a:srgbClr val="0070C0"/>
                </a:solidFill>
                <a:cs typeface="Calibri"/>
              </a:rPr>
              <a:t>téléopérateurs</a:t>
            </a:r>
            <a:r>
              <a:rPr lang="de-DE" sz="1700" b="1" dirty="0">
                <a:solidFill>
                  <a:srgbClr val="0070C0"/>
                </a:solidFill>
                <a:cs typeface="Calibri"/>
              </a:rPr>
              <a:t> de URPS IDEL PACA</a:t>
            </a:r>
          </a:p>
          <a:p>
            <a:pPr algn="l"/>
            <a:endParaRPr lang="de-DE" b="1" dirty="0">
              <a:solidFill>
                <a:srgbClr val="0070C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740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30923" y="-19248"/>
            <a:ext cx="9433048" cy="5143499"/>
          </a:xfrm>
          <a:prstGeom prst="rect">
            <a:avLst/>
          </a:prstGeom>
          <a:solidFill>
            <a:srgbClr val="000091"/>
          </a:solidFill>
          <a:ln>
            <a:solidFill>
              <a:srgbClr val="0000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649" rIns="91298" bIns="45649" rtlCol="0" anchor="ctr"/>
          <a:lstStyle/>
          <a:p>
            <a:pPr algn="ctr">
              <a:lnSpc>
                <a:spcPct val="150000"/>
              </a:lnSpc>
            </a:pPr>
            <a:endParaRPr lang="fr-FR" sz="2400" b="1" dirty="0">
              <a:latin typeface="Marianne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itchFamily="50" charset="0"/>
              </a:rPr>
              <a:pPr/>
              <a:t>12</a:t>
            </a:fld>
            <a:endParaRPr lang="fr-FR" dirty="0">
              <a:latin typeface="Marianne" pitchFamily="50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31640" y="1347689"/>
            <a:ext cx="7560840" cy="1200187"/>
          </a:xfrm>
          <a:prstGeom prst="rect">
            <a:avLst/>
          </a:prstGeom>
          <a:solidFill>
            <a:srgbClr val="000091"/>
          </a:solidFill>
        </p:spPr>
        <p:txBody>
          <a:bodyPr wrap="square" lIns="91300" tIns="45650" rIns="91300" bIns="4565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campagne de vaccination – Stratégie nationale et déclinaison régionale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921" y="3147814"/>
            <a:ext cx="2324625" cy="188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91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3478"/>
            <a:ext cx="540000" cy="540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1059582"/>
            <a:ext cx="8524629" cy="2677636"/>
          </a:xfrm>
          <a:prstGeom prst="rect">
            <a:avLst/>
          </a:prstGeom>
          <a:solidFill>
            <a:schemeClr val="bg1"/>
          </a:solidFill>
        </p:spPr>
        <p:txBody>
          <a:bodyPr wrap="square" lIns="91420" tIns="45710" rIns="91420" bIns="45710">
            <a:spAutoFit/>
          </a:bodyPr>
          <a:lstStyle/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fr-FR" dirty="0" smtClean="0"/>
              <a:t>Les chiffres nationaux : </a:t>
            </a:r>
          </a:p>
          <a:p>
            <a:pPr marL="742497" lvl="2" indent="-285750" algn="just">
              <a:buFont typeface="Wingdings" panose="05000000000000000000" pitchFamily="2" charset="2"/>
              <a:buChar char="ü"/>
            </a:pPr>
            <a:r>
              <a:rPr lang="fr-FR" dirty="0" smtClean="0"/>
              <a:t>7,2 millions de rappels réalisés à ce jour dont 2,6 millions en ville</a:t>
            </a:r>
          </a:p>
          <a:p>
            <a:pPr marL="742497" lvl="2" indent="-285750" algn="just">
              <a:buFont typeface="Wingdings" panose="05000000000000000000" pitchFamily="2" charset="2"/>
              <a:buChar char="ü"/>
            </a:pPr>
            <a:r>
              <a:rPr lang="fr-FR" dirty="0" smtClean="0"/>
              <a:t>3 millions de RDV pris depuis le 25/11 sur 10 millions de connexions</a:t>
            </a:r>
          </a:p>
          <a:p>
            <a:pPr marL="742497" lvl="2" indent="-285750" algn="just">
              <a:buFont typeface="Wingdings" panose="05000000000000000000" pitchFamily="2" charset="2"/>
              <a:buChar char="ü"/>
            </a:pPr>
            <a:r>
              <a:rPr lang="fr-FR" dirty="0" smtClean="0"/>
              <a:t>48000 RDV restants sur </a:t>
            </a:r>
            <a:r>
              <a:rPr lang="fr-FR" dirty="0" err="1" smtClean="0"/>
              <a:t>doctolib</a:t>
            </a:r>
            <a:r>
              <a:rPr lang="fr-FR" dirty="0" smtClean="0"/>
              <a:t> au 29/11</a:t>
            </a:r>
          </a:p>
          <a:p>
            <a:pPr marL="742497" lvl="2" indent="-285750" algn="just">
              <a:buFont typeface="Wingdings" panose="05000000000000000000" pitchFamily="2" charset="2"/>
              <a:buChar char="ü"/>
            </a:pPr>
            <a:endParaRPr lang="fr-FR" sz="800" dirty="0"/>
          </a:p>
          <a:p>
            <a:pPr marL="742497" lvl="2" indent="-285750" algn="just">
              <a:buFont typeface="Wingdings" panose="05000000000000000000" pitchFamily="2" charset="2"/>
              <a:buChar char="ü"/>
            </a:pPr>
            <a:endParaRPr lang="fr-FR" sz="800" dirty="0"/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fr-FR" dirty="0" smtClean="0"/>
              <a:t>Les objectifs : </a:t>
            </a:r>
          </a:p>
          <a:p>
            <a:pPr marL="742497" lvl="2" indent="-285750" algn="just">
              <a:buFont typeface="Wingdings" panose="05000000000000000000" pitchFamily="2" charset="2"/>
              <a:buChar char="ü"/>
            </a:pPr>
            <a:r>
              <a:rPr lang="fr-FR" dirty="0" smtClean="0"/>
              <a:t>10 millions de personnes à vacciner en rappel d’ici la fin de la semaine 48</a:t>
            </a:r>
          </a:p>
          <a:p>
            <a:pPr marL="742497" lvl="2" indent="-285750" algn="just">
              <a:buFont typeface="Wingdings" panose="05000000000000000000" pitchFamily="2" charset="2"/>
              <a:buChar char="ü"/>
            </a:pPr>
            <a:r>
              <a:rPr lang="fr-FR" dirty="0" smtClean="0"/>
              <a:t>18 </a:t>
            </a:r>
            <a:r>
              <a:rPr lang="fr-FR" dirty="0"/>
              <a:t>millions </a:t>
            </a:r>
            <a:r>
              <a:rPr lang="fr-FR" dirty="0" smtClean="0"/>
              <a:t>de personnes </a:t>
            </a:r>
            <a:r>
              <a:rPr lang="fr-FR" dirty="0"/>
              <a:t>à vacciner en rappel d’ici </a:t>
            </a:r>
            <a:r>
              <a:rPr lang="fr-FR" dirty="0" smtClean="0"/>
              <a:t>le 15 janvier 2022</a:t>
            </a:r>
          </a:p>
          <a:p>
            <a:pPr marL="742497" lvl="2" indent="-285750" algn="just">
              <a:buFont typeface="Wingdings" panose="05000000000000000000" pitchFamily="2" charset="2"/>
              <a:buChar char="ü"/>
            </a:pPr>
            <a:r>
              <a:rPr lang="fr-FR" dirty="0" smtClean="0"/>
              <a:t>Poursuivre l’aller vers les 6 millions de personnes non vaccinées</a:t>
            </a:r>
          </a:p>
          <a:p>
            <a:pPr marL="742497" lvl="2" indent="-285750" algn="just">
              <a:buFont typeface="Wingdings" panose="05000000000000000000" pitchFamily="2" charset="2"/>
              <a:buChar char="ü"/>
            </a:pPr>
            <a:endParaRPr lang="fr-FR" sz="800" dirty="0" smtClean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19007" y="110795"/>
            <a:ext cx="6624994" cy="552709"/>
          </a:xfrm>
        </p:spPr>
        <p:txBody>
          <a:bodyPr>
            <a:noAutofit/>
          </a:bodyPr>
          <a:lstStyle/>
          <a:p>
            <a:r>
              <a:rPr lang="fr-FR" sz="16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Campagne de rappel</a:t>
            </a:r>
            <a:endParaRPr lang="fr-FR" sz="16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20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3478"/>
            <a:ext cx="540000" cy="540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6853" y="674214"/>
            <a:ext cx="8524629" cy="3970297"/>
          </a:xfrm>
          <a:prstGeom prst="rect">
            <a:avLst/>
          </a:prstGeom>
          <a:solidFill>
            <a:schemeClr val="bg1"/>
          </a:solidFill>
        </p:spPr>
        <p:txBody>
          <a:bodyPr wrap="square" lIns="91420" tIns="45710" rIns="91420" bIns="45710">
            <a:spAutoFit/>
          </a:bodyPr>
          <a:lstStyle/>
          <a:p>
            <a:pPr marL="0" lvl="1" algn="just"/>
            <a:r>
              <a:rPr lang="fr-FR" b="1" dirty="0" smtClean="0">
                <a:solidFill>
                  <a:srgbClr val="0070C0"/>
                </a:solidFill>
              </a:rPr>
              <a:t>DGS-Urgent n°2021-122</a:t>
            </a:r>
            <a:endParaRPr lang="fr-FR" b="1" dirty="0">
              <a:solidFill>
                <a:srgbClr val="0070C0"/>
              </a:solidFill>
            </a:endParaRPr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fr-FR" dirty="0" smtClean="0"/>
              <a:t>Périmètre du public concerné par le rappel : </a:t>
            </a:r>
          </a:p>
          <a:p>
            <a:pPr marL="742497" lvl="2" indent="-285750" algn="just">
              <a:buFont typeface="Wingdings" panose="05000000000000000000" pitchFamily="2" charset="2"/>
              <a:buChar char="ü"/>
            </a:pPr>
            <a:r>
              <a:rPr lang="fr-FR" dirty="0" smtClean="0"/>
              <a:t>Personnes âgées de 18 ans et plus</a:t>
            </a:r>
          </a:p>
          <a:p>
            <a:pPr marL="742497" lvl="2" indent="-285750" algn="just">
              <a:buFont typeface="Wingdings" panose="05000000000000000000" pitchFamily="2" charset="2"/>
              <a:buChar char="ü"/>
            </a:pPr>
            <a:r>
              <a:rPr lang="fr-FR" dirty="0" smtClean="0"/>
              <a:t>Ayant déjà un schéma vaccinal complet</a:t>
            </a:r>
          </a:p>
          <a:p>
            <a:pPr marL="742497" lvl="2" indent="-285750" algn="just">
              <a:buFont typeface="Wingdings" panose="05000000000000000000" pitchFamily="2" charset="2"/>
              <a:buChar char="ü"/>
            </a:pPr>
            <a:r>
              <a:rPr lang="fr-FR" dirty="0" smtClean="0"/>
              <a:t>Dès lors que 5 mois se sont écoulés depuis la complétude du schéma vaccinal initial </a:t>
            </a:r>
            <a:r>
              <a:rPr lang="fr-FR" b="1" u="sng" dirty="0" smtClean="0"/>
              <a:t>ou</a:t>
            </a:r>
            <a:r>
              <a:rPr lang="fr-FR" dirty="0" smtClean="0"/>
              <a:t> la dernière infection</a:t>
            </a:r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fr-FR" dirty="0" smtClean="0"/>
              <a:t>Cas particulier du Janssen : </a:t>
            </a:r>
          </a:p>
          <a:p>
            <a:pPr marL="742497" lvl="2" indent="-285750" algn="just">
              <a:buFont typeface="Wingdings" panose="05000000000000000000" pitchFamily="2" charset="2"/>
              <a:buChar char="ü"/>
            </a:pPr>
            <a:r>
              <a:rPr lang="fr-FR" dirty="0" smtClean="0"/>
              <a:t>Dose supplémentaire à réaliser à partir de 4 semaines après la dose unique, avec un vaccin à ARNm</a:t>
            </a:r>
          </a:p>
          <a:p>
            <a:pPr marL="742497" lvl="2" indent="-285750" algn="just">
              <a:buFont typeface="Wingdings" panose="05000000000000000000" pitchFamily="2" charset="2"/>
              <a:buChar char="ü"/>
            </a:pPr>
            <a:r>
              <a:rPr lang="fr-FR" dirty="0" smtClean="0"/>
              <a:t>Cette dose conditionne le maintien du passe sanitaire</a:t>
            </a:r>
          </a:p>
          <a:p>
            <a:pPr marL="742497" lvl="2" indent="-285750" algn="just">
              <a:buFont typeface="Wingdings" panose="05000000000000000000" pitchFamily="2" charset="2"/>
              <a:buChar char="ü"/>
            </a:pPr>
            <a:r>
              <a:rPr lang="fr-FR" dirty="0" smtClean="0"/>
              <a:t>Le rappel est possible à partir de 5 mois après la réalisation de cette dose supplémentaire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19007" y="110795"/>
            <a:ext cx="6624994" cy="552709"/>
          </a:xfrm>
        </p:spPr>
        <p:txBody>
          <a:bodyPr>
            <a:noAutofit/>
          </a:bodyPr>
          <a:lstStyle/>
          <a:p>
            <a:r>
              <a:rPr lang="fr-FR" sz="16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Vaccination : dose de rappel</a:t>
            </a:r>
            <a:endParaRPr lang="fr-FR" sz="16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80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3478"/>
            <a:ext cx="540000" cy="540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6853" y="674214"/>
            <a:ext cx="8524629" cy="923309"/>
          </a:xfrm>
          <a:prstGeom prst="rect">
            <a:avLst/>
          </a:prstGeom>
          <a:solidFill>
            <a:schemeClr val="bg1"/>
          </a:solidFill>
        </p:spPr>
        <p:txBody>
          <a:bodyPr wrap="square" lIns="91420" tIns="45710" rIns="91420" bIns="45710">
            <a:spAutoFit/>
          </a:bodyPr>
          <a:lstStyle/>
          <a:p>
            <a:pPr marL="0" lvl="1" algn="just"/>
            <a:r>
              <a:rPr lang="fr-FR" b="1" dirty="0" smtClean="0">
                <a:solidFill>
                  <a:srgbClr val="0070C0"/>
                </a:solidFill>
              </a:rPr>
              <a:t>DGS-Urgent n°2021-122</a:t>
            </a:r>
          </a:p>
          <a:p>
            <a:pPr marL="0" lvl="1" algn="just"/>
            <a:r>
              <a:rPr lang="fr-FR" dirty="0" smtClean="0"/>
              <a:t>Tableau indicatif pour les personnes vaccinées avec un vaccin ARNm ou avec </a:t>
            </a:r>
            <a:r>
              <a:rPr lang="fr-FR" dirty="0" err="1" smtClean="0"/>
              <a:t>AstraZeneca</a:t>
            </a:r>
            <a:r>
              <a:rPr lang="fr-FR" dirty="0" smtClean="0"/>
              <a:t> : 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19007" y="110795"/>
            <a:ext cx="6624994" cy="552709"/>
          </a:xfrm>
        </p:spPr>
        <p:txBody>
          <a:bodyPr>
            <a:noAutofit/>
          </a:bodyPr>
          <a:lstStyle/>
          <a:p>
            <a:r>
              <a:rPr lang="fr-FR" sz="16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Vaccination : dose de rappel</a:t>
            </a:r>
            <a:endParaRPr lang="fr-FR" sz="16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4" y="1597523"/>
            <a:ext cx="7732976" cy="340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29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3478"/>
            <a:ext cx="540000" cy="540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6853" y="674214"/>
            <a:ext cx="8524629" cy="646311"/>
          </a:xfrm>
          <a:prstGeom prst="rect">
            <a:avLst/>
          </a:prstGeom>
          <a:solidFill>
            <a:schemeClr val="bg1"/>
          </a:solidFill>
        </p:spPr>
        <p:txBody>
          <a:bodyPr wrap="square" lIns="91420" tIns="45710" rIns="91420" bIns="45710">
            <a:spAutoFit/>
          </a:bodyPr>
          <a:lstStyle/>
          <a:p>
            <a:pPr marL="0" lvl="1" algn="just"/>
            <a:r>
              <a:rPr lang="fr-FR" b="1" dirty="0" smtClean="0">
                <a:solidFill>
                  <a:srgbClr val="0070C0"/>
                </a:solidFill>
              </a:rPr>
              <a:t>DGS-Urgent n°2021-122</a:t>
            </a:r>
          </a:p>
          <a:p>
            <a:pPr marL="0" lvl="1" algn="just"/>
            <a:r>
              <a:rPr lang="fr-FR" dirty="0" smtClean="0"/>
              <a:t>Tableau indicatif pour les personnes vaccinées avec Janssen : 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19007" y="110795"/>
            <a:ext cx="6624994" cy="552709"/>
          </a:xfrm>
        </p:spPr>
        <p:txBody>
          <a:bodyPr>
            <a:noAutofit/>
          </a:bodyPr>
          <a:lstStyle/>
          <a:p>
            <a:r>
              <a:rPr lang="fr-FR" sz="16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Vaccination : dose de rappel</a:t>
            </a:r>
            <a:endParaRPr lang="fr-FR" sz="16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65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61" y="1320525"/>
            <a:ext cx="8095011" cy="362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17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3478"/>
            <a:ext cx="540000" cy="540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663478"/>
            <a:ext cx="8524629" cy="4201130"/>
          </a:xfrm>
          <a:prstGeom prst="rect">
            <a:avLst/>
          </a:prstGeom>
          <a:solidFill>
            <a:schemeClr val="bg1"/>
          </a:solidFill>
        </p:spPr>
        <p:txBody>
          <a:bodyPr wrap="square" lIns="91420" tIns="45710" rIns="91420" bIns="45710">
            <a:spAutoFit/>
          </a:bodyPr>
          <a:lstStyle/>
          <a:p>
            <a:pPr marL="0" lvl="1" algn="just"/>
            <a:r>
              <a:rPr lang="fr-FR" b="1" dirty="0">
                <a:solidFill>
                  <a:srgbClr val="0070C0"/>
                </a:solidFill>
              </a:rPr>
              <a:t>DGS-Urgent n°2021-122</a:t>
            </a:r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fr-FR" dirty="0" smtClean="0"/>
              <a:t>Objectif : dynamiser la campagne et protéger le plus grand nombre lors des rassemblements</a:t>
            </a:r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endParaRPr lang="fr-FR" sz="800" dirty="0" smtClean="0"/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fr-FR" dirty="0" smtClean="0"/>
              <a:t>Précision sur la prise en compte de la dose de rappel dans le passe sanitaire : </a:t>
            </a:r>
          </a:p>
          <a:p>
            <a:pPr marL="742436" lvl="1" indent="-285750" algn="just">
              <a:buFont typeface="Wingdings" panose="05000000000000000000" pitchFamily="2" charset="2"/>
              <a:buChar char="ü"/>
            </a:pPr>
            <a:r>
              <a:rPr lang="fr-FR" dirty="0"/>
              <a:t>L</a:t>
            </a:r>
            <a:r>
              <a:rPr lang="fr-FR" dirty="0" smtClean="0"/>
              <a:t>e </a:t>
            </a:r>
            <a:r>
              <a:rPr lang="fr-FR" dirty="0"/>
              <a:t>type de vaccin utilisé n’aura pas d’incidence sur le </a:t>
            </a:r>
            <a:r>
              <a:rPr lang="fr-FR" dirty="0" smtClean="0"/>
              <a:t>passe sanitaire</a:t>
            </a:r>
          </a:p>
          <a:p>
            <a:pPr marL="742436" lvl="1" indent="-285750" algn="just">
              <a:buFont typeface="Wingdings" panose="05000000000000000000" pitchFamily="2" charset="2"/>
              <a:buChar char="ü"/>
            </a:pPr>
            <a:r>
              <a:rPr lang="fr-FR" dirty="0" smtClean="0"/>
              <a:t>Mesure applicable aux 65 ans et plus à partir du 15 décembre</a:t>
            </a:r>
          </a:p>
          <a:p>
            <a:pPr marL="742436" lvl="1" indent="-285750" algn="just">
              <a:buFont typeface="Wingdings" panose="05000000000000000000" pitchFamily="2" charset="2"/>
              <a:buChar char="ü"/>
            </a:pPr>
            <a:r>
              <a:rPr lang="fr-FR" dirty="0"/>
              <a:t>Mesure applicable aux </a:t>
            </a:r>
            <a:r>
              <a:rPr lang="fr-FR" dirty="0" smtClean="0"/>
              <a:t>18 </a:t>
            </a:r>
            <a:r>
              <a:rPr lang="fr-FR" dirty="0"/>
              <a:t>ans et plus à partir du 15 </a:t>
            </a:r>
            <a:r>
              <a:rPr lang="fr-FR" dirty="0" smtClean="0"/>
              <a:t>janvier 2022</a:t>
            </a:r>
            <a:endParaRPr lang="fr-FR" dirty="0"/>
          </a:p>
          <a:p>
            <a:pPr lvl="1" algn="just"/>
            <a:endParaRPr lang="fr-FR" sz="8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 smtClean="0"/>
              <a:t>Pour les vaccins ARNm et AZ : le passe sanitaire reste valable 7 mois après la dernière dose (sauf première injection) 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9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/>
              <a:t>Pour </a:t>
            </a:r>
            <a:r>
              <a:rPr lang="fr-FR" dirty="0" smtClean="0"/>
              <a:t>le vaccin Janssen : </a:t>
            </a:r>
            <a:r>
              <a:rPr lang="fr-FR" dirty="0"/>
              <a:t>le passe sanitaire reste valable </a:t>
            </a:r>
            <a:r>
              <a:rPr lang="fr-FR" dirty="0" smtClean="0"/>
              <a:t>2 </a:t>
            </a:r>
            <a:r>
              <a:rPr lang="fr-FR" dirty="0"/>
              <a:t>mois après </a:t>
            </a:r>
            <a:r>
              <a:rPr lang="fr-FR" dirty="0" smtClean="0"/>
              <a:t>l’unique injection</a:t>
            </a:r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8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 smtClean="0"/>
              <a:t>Ces modifications ne concernent pas le « passe frontière »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19007" y="110795"/>
            <a:ext cx="6624994" cy="552709"/>
          </a:xfrm>
        </p:spPr>
        <p:txBody>
          <a:bodyPr>
            <a:noAutofit/>
          </a:bodyPr>
          <a:lstStyle/>
          <a:p>
            <a:r>
              <a:rPr lang="fr-FR" sz="16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Passe sanitaire et dose de rappel</a:t>
            </a:r>
            <a:endParaRPr lang="fr-FR" sz="16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0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3478"/>
            <a:ext cx="540000" cy="540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987574"/>
            <a:ext cx="8524629" cy="3293189"/>
          </a:xfrm>
          <a:prstGeom prst="rect">
            <a:avLst/>
          </a:prstGeom>
          <a:solidFill>
            <a:schemeClr val="bg1"/>
          </a:solidFill>
        </p:spPr>
        <p:txBody>
          <a:bodyPr wrap="square" lIns="91420" tIns="45710" rIns="91420" bIns="45710">
            <a:spAutoFit/>
          </a:bodyPr>
          <a:lstStyle/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fr-FR" sz="1600" dirty="0" smtClean="0"/>
              <a:t>Favoriser la vaccination en rappel avec le vaccin </a:t>
            </a:r>
            <a:r>
              <a:rPr lang="fr-FR" sz="1600" dirty="0" err="1" smtClean="0"/>
              <a:t>Moderna</a:t>
            </a:r>
            <a:r>
              <a:rPr lang="fr-FR" sz="1600" dirty="0" smtClean="0"/>
              <a:t> pour les 30 ans et plus : </a:t>
            </a:r>
          </a:p>
          <a:p>
            <a:pPr marL="742497" lvl="2" indent="-285750" algn="just">
              <a:buFont typeface="Wingdings" panose="05000000000000000000" pitchFamily="2" charset="2"/>
              <a:buChar char="ü"/>
            </a:pPr>
            <a:r>
              <a:rPr lang="fr-FR" sz="1600" dirty="0" smtClean="0"/>
              <a:t>Ouverture de lignes en </a:t>
            </a:r>
            <a:r>
              <a:rPr lang="fr-FR" sz="1600" dirty="0" err="1" smtClean="0"/>
              <a:t>Moderna</a:t>
            </a:r>
            <a:r>
              <a:rPr lang="fr-FR" sz="1600" dirty="0" smtClean="0"/>
              <a:t> dans les CV</a:t>
            </a:r>
          </a:p>
          <a:p>
            <a:pPr marL="742497" lvl="2" indent="-285750" algn="just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rgbClr val="FF0000"/>
                </a:solidFill>
              </a:rPr>
              <a:t>Proposition systématique aux 30 ans et + de faire le rappel en </a:t>
            </a:r>
            <a:r>
              <a:rPr lang="fr-FR" sz="1600" b="1" dirty="0" err="1" smtClean="0">
                <a:solidFill>
                  <a:srgbClr val="FF0000"/>
                </a:solidFill>
              </a:rPr>
              <a:t>Moderna</a:t>
            </a:r>
            <a:r>
              <a:rPr lang="fr-FR" sz="1600" b="1" dirty="0" smtClean="0">
                <a:solidFill>
                  <a:srgbClr val="FF0000"/>
                </a:solidFill>
              </a:rPr>
              <a:t> lors de leur passage en CV, même si le RDV est pris pour une vaccination Pfizer</a:t>
            </a:r>
          </a:p>
          <a:p>
            <a:pPr marL="742497" lvl="2" indent="-285750" algn="just">
              <a:buFont typeface="Wingdings" panose="05000000000000000000" pitchFamily="2" charset="2"/>
              <a:buChar char="ü"/>
            </a:pPr>
            <a:endParaRPr lang="fr-FR" sz="1600" b="1" dirty="0">
              <a:solidFill>
                <a:srgbClr val="FF0000"/>
              </a:solidFill>
            </a:endParaRPr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fr-FR" sz="1600" dirty="0"/>
              <a:t>Même philosophie en ville : la vaccination en rappel avec </a:t>
            </a:r>
            <a:r>
              <a:rPr lang="fr-FR" sz="1600" dirty="0" err="1"/>
              <a:t>Moderna</a:t>
            </a:r>
            <a:r>
              <a:rPr lang="fr-FR" sz="1600" dirty="0"/>
              <a:t> doit être privilégiée</a:t>
            </a:r>
          </a:p>
          <a:p>
            <a:pPr marL="456747" lvl="2" algn="just"/>
            <a:endParaRPr lang="fr-FR" sz="1600" dirty="0"/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fr-FR" sz="1600" dirty="0" smtClean="0"/>
              <a:t>Les doses de Pfizer doivent être privilégiées pour les moins de 30 ans, pour leur garantir un accès à la vaccination et anticiper le manque de doses Pfizer en CV notamment</a:t>
            </a:r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endParaRPr lang="fr-FR" sz="1600" dirty="0"/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fr-FR" sz="1600" dirty="0" smtClean="0"/>
              <a:t>Risque de ne pas pouvoir honorer tous les RDV Pfizer : fonctionnalité à venir sur les plateformes de prise de RDV en CV pour switch Pfizer en </a:t>
            </a:r>
            <a:r>
              <a:rPr lang="fr-FR" sz="1600" dirty="0" err="1" smtClean="0"/>
              <a:t>Moderna</a:t>
            </a:r>
            <a:r>
              <a:rPr lang="fr-FR" sz="1600" dirty="0" smtClean="0"/>
              <a:t> si besoin</a:t>
            </a:r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endParaRPr lang="fr-FR" sz="1600" dirty="0" smtClean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19007" y="110795"/>
            <a:ext cx="6624994" cy="552709"/>
          </a:xfrm>
        </p:spPr>
        <p:txBody>
          <a:bodyPr>
            <a:noAutofit/>
          </a:bodyPr>
          <a:lstStyle/>
          <a:p>
            <a:r>
              <a:rPr lang="fr-FR" sz="16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Rappel Pfizer et </a:t>
            </a:r>
            <a:r>
              <a:rPr lang="fr-FR" sz="1600" dirty="0" err="1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Moderna</a:t>
            </a:r>
            <a:endParaRPr lang="fr-FR" sz="16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67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3478"/>
            <a:ext cx="540000" cy="540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9529" y="678978"/>
            <a:ext cx="8332604" cy="3693299"/>
          </a:xfrm>
          <a:prstGeom prst="rect">
            <a:avLst/>
          </a:prstGeom>
          <a:solidFill>
            <a:schemeClr val="bg1"/>
          </a:solidFill>
        </p:spPr>
        <p:txBody>
          <a:bodyPr wrap="square" lIns="91420" tIns="45710" rIns="91420" bIns="45710">
            <a:spAutoFit/>
          </a:bodyPr>
          <a:lstStyle/>
          <a:p>
            <a:pPr marL="0" lvl="1" algn="just"/>
            <a:r>
              <a:rPr lang="fr-FR" b="1" dirty="0">
                <a:solidFill>
                  <a:srgbClr val="0070C0"/>
                </a:solidFill>
              </a:rPr>
              <a:t>DGS-Urgent </a:t>
            </a:r>
            <a:r>
              <a:rPr lang="fr-FR" b="1" dirty="0" smtClean="0">
                <a:solidFill>
                  <a:srgbClr val="0070C0"/>
                </a:solidFill>
              </a:rPr>
              <a:t>n°2021-124</a:t>
            </a:r>
          </a:p>
          <a:p>
            <a:pPr marL="0" lvl="1" algn="just"/>
            <a:endParaRPr lang="fr-FR" sz="800" b="1" dirty="0">
              <a:solidFill>
                <a:srgbClr val="0070C0"/>
              </a:solidFill>
            </a:endParaRPr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fr-FR" sz="1600" dirty="0" smtClean="0"/>
              <a:t>Ouverture du portail des commandes du </a:t>
            </a:r>
            <a:r>
              <a:rPr lang="fr-FR" sz="1600" dirty="0"/>
              <a:t>lundi </a:t>
            </a:r>
            <a:r>
              <a:rPr lang="fr-FR" sz="1600" dirty="0" smtClean="0"/>
              <a:t>6 décembre 8h </a:t>
            </a:r>
            <a:r>
              <a:rPr lang="fr-FR" sz="1600" dirty="0"/>
              <a:t>au mardi 7</a:t>
            </a:r>
            <a:r>
              <a:rPr lang="fr-FR" sz="1600" dirty="0" smtClean="0"/>
              <a:t> décembre </a:t>
            </a:r>
            <a:r>
              <a:rPr lang="fr-FR" sz="1600" dirty="0"/>
              <a:t>à </a:t>
            </a:r>
            <a:r>
              <a:rPr lang="fr-FR" sz="1600" dirty="0" smtClean="0"/>
              <a:t>23h, sans plafond de doses</a:t>
            </a:r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endParaRPr lang="fr-FR" sz="1600" dirty="0" smtClean="0"/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fr-FR" sz="1600" dirty="0" smtClean="0"/>
              <a:t>Livraison en officines </a:t>
            </a:r>
            <a:r>
              <a:rPr lang="fr-FR" sz="1600" dirty="0"/>
              <a:t>entre le </a:t>
            </a:r>
            <a:r>
              <a:rPr lang="fr-FR" sz="1600" dirty="0" smtClean="0"/>
              <a:t>17 </a:t>
            </a:r>
            <a:r>
              <a:rPr lang="fr-FR" sz="1600" dirty="0"/>
              <a:t>et le </a:t>
            </a:r>
            <a:r>
              <a:rPr lang="fr-FR" sz="1600" dirty="0" smtClean="0"/>
              <a:t>21 </a:t>
            </a:r>
            <a:r>
              <a:rPr lang="fr-FR" sz="1600" dirty="0"/>
              <a:t>décembre </a:t>
            </a:r>
            <a:endParaRPr lang="fr-FR" sz="1600" dirty="0" smtClean="0"/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endParaRPr lang="fr-FR" sz="1600" dirty="0" smtClean="0"/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fr-FR" sz="1600" dirty="0"/>
              <a:t>R</a:t>
            </a:r>
            <a:r>
              <a:rPr lang="fr-FR" sz="1600" dirty="0" smtClean="0"/>
              <a:t>ecommandation </a:t>
            </a:r>
            <a:r>
              <a:rPr lang="fr-FR" sz="1600" dirty="0"/>
              <a:t>de privilégier la vaccination à l’aide du vaccin Pfizer-</a:t>
            </a:r>
            <a:r>
              <a:rPr lang="fr-FR" sz="1600" dirty="0" err="1"/>
              <a:t>BioNTech</a:t>
            </a:r>
            <a:r>
              <a:rPr lang="fr-FR" sz="1600" dirty="0"/>
              <a:t>, </a:t>
            </a:r>
            <a:r>
              <a:rPr lang="fr-FR" sz="1600" dirty="0" smtClean="0"/>
              <a:t>pour </a:t>
            </a:r>
            <a:r>
              <a:rPr lang="fr-FR" sz="1600" dirty="0"/>
              <a:t>les personnes âgées de moins de 30 ans, qu’il s’agisse des primo-vaccinations ou des </a:t>
            </a:r>
            <a:r>
              <a:rPr lang="fr-FR" sz="1600" dirty="0" smtClean="0"/>
              <a:t>rappels</a:t>
            </a:r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endParaRPr lang="fr-FR" sz="1600" dirty="0" smtClean="0"/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fr-FR" sz="1600" dirty="0" smtClean="0"/>
              <a:t>Pour les rappels en vaccin </a:t>
            </a:r>
            <a:r>
              <a:rPr lang="fr-FR" sz="1600" dirty="0" err="1" smtClean="0"/>
              <a:t>Moderna</a:t>
            </a:r>
            <a:r>
              <a:rPr lang="fr-FR" sz="1600" dirty="0" smtClean="0"/>
              <a:t>, une boite de kit d’administration contenant 100 seringues ayant un pas de 0,01 ml a été livrée aux officines ayant commandé entre le 17 et le 23 novembre. Des seringues supplémentaires peuvent être commandées via le portail de commande auprès des grossistes-répartiteurs.</a:t>
            </a:r>
            <a:endParaRPr lang="fr-FR" sz="1600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19007" y="110795"/>
            <a:ext cx="6624994" cy="552709"/>
          </a:xfrm>
        </p:spPr>
        <p:txBody>
          <a:bodyPr>
            <a:noAutofit/>
          </a:bodyPr>
          <a:lstStyle/>
          <a:p>
            <a:r>
              <a:rPr lang="fr-FR" sz="16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Campagne de vaccination : bascule vers la ville</a:t>
            </a:r>
            <a:endParaRPr lang="fr-FR" sz="16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2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30923" y="-19248"/>
            <a:ext cx="9433048" cy="5143499"/>
          </a:xfrm>
          <a:prstGeom prst="rect">
            <a:avLst/>
          </a:prstGeom>
          <a:solidFill>
            <a:srgbClr val="000091"/>
          </a:solidFill>
          <a:ln>
            <a:solidFill>
              <a:srgbClr val="0000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9" rIns="91378" bIns="45689" rtlCol="0" anchor="ctr"/>
          <a:lstStyle/>
          <a:p>
            <a:pPr algn="ctr">
              <a:lnSpc>
                <a:spcPct val="150000"/>
              </a:lnSpc>
            </a:pPr>
            <a:endParaRPr lang="fr-FR" sz="2400" b="1" dirty="0">
              <a:latin typeface="Marianne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itchFamily="50" charset="0"/>
              </a:rPr>
              <a:pPr/>
              <a:t>2</a:t>
            </a:fld>
            <a:endParaRPr lang="fr-FR" dirty="0">
              <a:latin typeface="Marianne" pitchFamily="50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31640" y="1347616"/>
            <a:ext cx="7560840" cy="646270"/>
          </a:xfrm>
          <a:prstGeom prst="rect">
            <a:avLst/>
          </a:prstGeom>
          <a:solidFill>
            <a:srgbClr val="000091"/>
          </a:solidFill>
        </p:spPr>
        <p:txBody>
          <a:bodyPr wrap="square" lIns="91380" tIns="45690" rIns="91380" bIns="4569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campagne de vaccination en chiffres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921" y="3147814"/>
            <a:ext cx="2324625" cy="188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07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30923" y="-19248"/>
            <a:ext cx="9433048" cy="5143499"/>
          </a:xfrm>
          <a:prstGeom prst="rect">
            <a:avLst/>
          </a:prstGeom>
          <a:solidFill>
            <a:srgbClr val="000091"/>
          </a:solidFill>
          <a:ln>
            <a:solidFill>
              <a:srgbClr val="0000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649" rIns="91298" bIns="45649" rtlCol="0" anchor="ctr"/>
          <a:lstStyle/>
          <a:p>
            <a:pPr algn="ctr">
              <a:lnSpc>
                <a:spcPct val="150000"/>
              </a:lnSpc>
            </a:pPr>
            <a:endParaRPr lang="fr-FR" sz="2400" b="1" dirty="0">
              <a:latin typeface="Marianne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itchFamily="50" charset="0"/>
              </a:rPr>
              <a:pPr/>
              <a:t>20</a:t>
            </a:fld>
            <a:endParaRPr lang="fr-FR" dirty="0">
              <a:latin typeface="Marianne" pitchFamily="50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31640" y="1347689"/>
            <a:ext cx="7560840" cy="578479"/>
          </a:xfrm>
          <a:prstGeom prst="rect">
            <a:avLst/>
          </a:prstGeom>
          <a:solidFill>
            <a:srgbClr val="000091"/>
          </a:solidFill>
        </p:spPr>
        <p:txBody>
          <a:bodyPr wrap="square" lIns="91300" tIns="45650" rIns="91300" bIns="4565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UTILISATION DU VACCIN MODERNA</a:t>
            </a:r>
            <a:endParaRPr lang="fr-FR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921" y="3147814"/>
            <a:ext cx="2324625" cy="188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66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3478"/>
            <a:ext cx="540000" cy="540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896204"/>
            <a:ext cx="8524629" cy="4247296"/>
          </a:xfrm>
          <a:prstGeom prst="rect">
            <a:avLst/>
          </a:prstGeom>
          <a:solidFill>
            <a:schemeClr val="bg1"/>
          </a:solidFill>
        </p:spPr>
        <p:txBody>
          <a:bodyPr wrap="square" lIns="91420" tIns="45710" rIns="91420" bIns="45710">
            <a:spAutoFit/>
          </a:bodyPr>
          <a:lstStyle/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fr-FR" sz="1600" dirty="0" smtClean="0"/>
              <a:t>Efficacité </a:t>
            </a:r>
          </a:p>
          <a:p>
            <a:pPr marL="742497" lvl="2" indent="-285750" algn="just">
              <a:buFont typeface="Wingdings" panose="05000000000000000000" pitchFamily="2" charset="2"/>
              <a:buChar char="Ø"/>
            </a:pPr>
            <a:r>
              <a:rPr lang="fr-FR" sz="1600" dirty="0" smtClean="0"/>
              <a:t>Les </a:t>
            </a:r>
            <a:r>
              <a:rPr lang="fr-FR" sz="1600" dirty="0"/>
              <a:t>résultats des études comparant l’efficacité vaccinale de la primovaccination entre les vaccins </a:t>
            </a:r>
            <a:r>
              <a:rPr lang="fr-FR" sz="1600" dirty="0" err="1" smtClean="0"/>
              <a:t>Spikevax</a:t>
            </a:r>
            <a:r>
              <a:rPr lang="fr-FR" sz="1600" dirty="0" smtClean="0"/>
              <a:t>® </a:t>
            </a:r>
            <a:r>
              <a:rPr lang="fr-FR" sz="1600" dirty="0"/>
              <a:t>et </a:t>
            </a:r>
            <a:r>
              <a:rPr lang="fr-FR" sz="1600" dirty="0" err="1" smtClean="0"/>
              <a:t>Comirnaty</a:t>
            </a:r>
            <a:r>
              <a:rPr lang="fr-FR" sz="1600" dirty="0" smtClean="0"/>
              <a:t>® </a:t>
            </a:r>
            <a:r>
              <a:rPr lang="fr-FR" sz="1600" dirty="0"/>
              <a:t>sont </a:t>
            </a:r>
            <a:r>
              <a:rPr lang="fr-FR" sz="1600" dirty="0" smtClean="0"/>
              <a:t>discordants</a:t>
            </a:r>
            <a:endParaRPr lang="fr-FR" sz="1600" dirty="0"/>
          </a:p>
          <a:p>
            <a:pPr marL="742497" lvl="2" indent="-285750" algn="just">
              <a:buFont typeface="Wingdings" panose="05000000000000000000" pitchFamily="2" charset="2"/>
              <a:buChar char="Ø"/>
            </a:pPr>
            <a:r>
              <a:rPr lang="fr-FR" sz="1600" dirty="0" smtClean="0"/>
              <a:t>Plusieurs </a:t>
            </a:r>
            <a:r>
              <a:rPr lang="fr-FR" sz="1600" dirty="0"/>
              <a:t>d’entre elles </a:t>
            </a:r>
            <a:r>
              <a:rPr lang="fr-FR" sz="1600" dirty="0" smtClean="0"/>
              <a:t>ont </a:t>
            </a:r>
            <a:r>
              <a:rPr lang="fr-FR" sz="1600" dirty="0"/>
              <a:t>mis en évidence une efficacité vaccinale supérieure pour </a:t>
            </a:r>
            <a:r>
              <a:rPr lang="fr-FR" sz="1600" dirty="0" err="1" smtClean="0"/>
              <a:t>Spikevax</a:t>
            </a:r>
            <a:r>
              <a:rPr lang="fr-FR" sz="1600" dirty="0" smtClean="0"/>
              <a:t>® </a:t>
            </a:r>
            <a:r>
              <a:rPr lang="fr-FR" sz="1600" dirty="0"/>
              <a:t>par rapport à </a:t>
            </a:r>
            <a:r>
              <a:rPr lang="fr-FR" sz="1600" dirty="0" err="1" smtClean="0"/>
              <a:t>Comirnaty</a:t>
            </a:r>
            <a:r>
              <a:rPr lang="fr-FR" sz="1600" dirty="0" smtClean="0"/>
              <a:t>® (7 études sur 10)</a:t>
            </a:r>
          </a:p>
          <a:p>
            <a:pPr marL="742497" lvl="2" indent="-285750" algn="just">
              <a:buFont typeface="Wingdings" panose="05000000000000000000" pitchFamily="2" charset="2"/>
              <a:buChar char="Ø"/>
            </a:pPr>
            <a:endParaRPr lang="fr-FR" sz="1600" dirty="0"/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fr-FR" sz="1600" dirty="0" smtClean="0"/>
              <a:t>Tolérance</a:t>
            </a:r>
          </a:p>
          <a:p>
            <a:pPr marL="742497" lvl="2" indent="-285750" algn="just">
              <a:buFont typeface="Wingdings" panose="05000000000000000000" pitchFamily="2" charset="2"/>
              <a:buChar char="Ø"/>
            </a:pPr>
            <a:r>
              <a:rPr lang="fr-FR" sz="1600" dirty="0" smtClean="0"/>
              <a:t>Dans </a:t>
            </a:r>
            <a:r>
              <a:rPr lang="fr-FR" sz="1600" dirty="0"/>
              <a:t>une population de moins de 30 ans, </a:t>
            </a:r>
            <a:r>
              <a:rPr lang="fr-FR" sz="1600" dirty="0" err="1" smtClean="0"/>
              <a:t>Spikevax</a:t>
            </a:r>
            <a:r>
              <a:rPr lang="fr-FR" sz="1600" dirty="0" smtClean="0"/>
              <a:t>® </a:t>
            </a:r>
            <a:r>
              <a:rPr lang="fr-FR" sz="1600" dirty="0"/>
              <a:t>pourrait être associé à une fréquence plus élevée de </a:t>
            </a:r>
            <a:r>
              <a:rPr lang="fr-FR" sz="1600" dirty="0" smtClean="0"/>
              <a:t>myocardites que </a:t>
            </a:r>
            <a:r>
              <a:rPr lang="fr-FR" sz="1600" dirty="0" err="1" smtClean="0"/>
              <a:t>Comirnaty</a:t>
            </a:r>
            <a:r>
              <a:rPr lang="fr-FR" sz="1600" dirty="0" smtClean="0"/>
              <a:t>®, </a:t>
            </a:r>
            <a:r>
              <a:rPr lang="fr-FR" sz="1600" dirty="0"/>
              <a:t>en </a:t>
            </a:r>
            <a:r>
              <a:rPr lang="fr-FR" sz="1600" dirty="0" smtClean="0"/>
              <a:t>particulier </a:t>
            </a:r>
            <a:r>
              <a:rPr lang="fr-FR" sz="1600" dirty="0"/>
              <a:t>chez les hommes et après la deuxième </a:t>
            </a:r>
            <a:r>
              <a:rPr lang="fr-FR" sz="1600" dirty="0" smtClean="0"/>
              <a:t>injection</a:t>
            </a:r>
          </a:p>
          <a:p>
            <a:pPr marL="742497" lvl="2" indent="-285750" algn="just">
              <a:buFont typeface="Wingdings" panose="05000000000000000000" pitchFamily="2" charset="2"/>
              <a:buChar char="Ø"/>
            </a:pPr>
            <a:r>
              <a:rPr lang="fr-FR" sz="1600" dirty="0"/>
              <a:t>L’évolution clinique des cas de myocardite et de </a:t>
            </a:r>
            <a:r>
              <a:rPr lang="fr-FR" sz="1600" dirty="0" smtClean="0"/>
              <a:t>péricardite est généralement favorable (aucun DC)</a:t>
            </a:r>
          </a:p>
          <a:p>
            <a:pPr marL="742497" lvl="2" indent="-285750" algn="just">
              <a:buFont typeface="Wingdings" panose="05000000000000000000" pitchFamily="2" charset="2"/>
              <a:buChar char="Ø"/>
            </a:pPr>
            <a:r>
              <a:rPr lang="fr-FR" sz="1600" dirty="0" smtClean="0"/>
              <a:t>La </a:t>
            </a:r>
            <a:r>
              <a:rPr lang="fr-FR" sz="1600" dirty="0"/>
              <a:t>seule hypothèse évoquée serait la concentration plus élevée d'ARNm dans </a:t>
            </a:r>
            <a:r>
              <a:rPr lang="fr-FR" sz="1600" dirty="0" err="1" smtClean="0"/>
              <a:t>Spikevax</a:t>
            </a:r>
            <a:r>
              <a:rPr lang="fr-FR" sz="1600" dirty="0" smtClean="0"/>
              <a:t>® (mais ½ dose pour le rappel)</a:t>
            </a:r>
          </a:p>
          <a:p>
            <a:pPr marL="742497" lvl="2" indent="-285750" algn="just">
              <a:buFont typeface="Wingdings" panose="05000000000000000000" pitchFamily="2" charset="2"/>
              <a:buChar char="Ø"/>
            </a:pPr>
            <a:r>
              <a:rPr lang="fr-FR" sz="1600" dirty="0"/>
              <a:t>Les données françaises de pharmacovigilance sur la troisième dose (D3 ou rappel) à 100 </a:t>
            </a:r>
            <a:r>
              <a:rPr lang="fr-FR" sz="1600" dirty="0" err="1" smtClean="0"/>
              <a:t>μg</a:t>
            </a:r>
            <a:r>
              <a:rPr lang="fr-FR" sz="1600" dirty="0" smtClean="0"/>
              <a:t> </a:t>
            </a:r>
            <a:r>
              <a:rPr lang="fr-FR" sz="1600" dirty="0"/>
              <a:t>ne montrent pas de signal </a:t>
            </a:r>
            <a:r>
              <a:rPr lang="fr-FR" sz="1600" dirty="0" smtClean="0"/>
              <a:t>particulier (recul encore faible)</a:t>
            </a:r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endParaRPr lang="fr-FR" sz="800" dirty="0" smtClean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19007" y="110795"/>
            <a:ext cx="6624994" cy="552709"/>
          </a:xfrm>
        </p:spPr>
        <p:txBody>
          <a:bodyPr>
            <a:noAutofit/>
          </a:bodyPr>
          <a:lstStyle/>
          <a:p>
            <a:r>
              <a:rPr lang="fr-FR" sz="16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Utilisation </a:t>
            </a:r>
            <a:r>
              <a:rPr lang="fr-FR" sz="1600" dirty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 </a:t>
            </a:r>
            <a:r>
              <a:rPr lang="fr-FR" sz="1600" dirty="0" err="1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Moderna</a:t>
            </a:r>
            <a:r>
              <a:rPr lang="fr-FR" sz="16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fr-FR" sz="1600" dirty="0" err="1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Spikevax</a:t>
            </a:r>
            <a:r>
              <a:rPr lang="fr-FR" sz="16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® </a:t>
            </a:r>
            <a:endParaRPr lang="fr-FR" sz="16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4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3478"/>
            <a:ext cx="540000" cy="540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1059582"/>
            <a:ext cx="8524629" cy="3293189"/>
          </a:xfrm>
          <a:prstGeom prst="rect">
            <a:avLst/>
          </a:prstGeom>
          <a:solidFill>
            <a:schemeClr val="bg1"/>
          </a:solidFill>
        </p:spPr>
        <p:txBody>
          <a:bodyPr wrap="square" lIns="91420" tIns="45710" rIns="91420" bIns="45710">
            <a:spAutoFit/>
          </a:bodyPr>
          <a:lstStyle/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fr-FR" sz="1600" dirty="0" smtClean="0"/>
              <a:t>Avis HAS</a:t>
            </a:r>
          </a:p>
          <a:p>
            <a:pPr marL="742497" lvl="2" indent="-285750" algn="just">
              <a:buFont typeface="Wingdings" panose="05000000000000000000" pitchFamily="2" charset="2"/>
              <a:buChar char="Ø"/>
            </a:pPr>
            <a:r>
              <a:rPr lang="fr-FR" sz="1600" dirty="0" smtClean="0"/>
              <a:t>Les </a:t>
            </a:r>
            <a:r>
              <a:rPr lang="fr-FR" sz="1600" dirty="0"/>
              <a:t>deux vaccins ARNm </a:t>
            </a:r>
            <a:r>
              <a:rPr lang="fr-FR" sz="1600" dirty="0" smtClean="0"/>
              <a:t>présentent une </a:t>
            </a:r>
            <a:r>
              <a:rPr lang="fr-FR" sz="1600" dirty="0"/>
              <a:t>très bonne efficacité et des risques rares et résolutifs, mais avec une fréquence plus faible des risques pour le vaccin </a:t>
            </a:r>
            <a:r>
              <a:rPr lang="fr-FR" sz="1600" dirty="0" err="1" smtClean="0"/>
              <a:t>Comirnaty</a:t>
            </a:r>
            <a:r>
              <a:rPr lang="fr-FR" sz="1600" dirty="0" smtClean="0"/>
              <a:t>®, </a:t>
            </a:r>
            <a:r>
              <a:rPr lang="fr-FR" sz="1600" dirty="0"/>
              <a:t>et une efficacité un peu meilleure pour le vaccin </a:t>
            </a:r>
            <a:r>
              <a:rPr lang="fr-FR" sz="1600" dirty="0" err="1" smtClean="0"/>
              <a:t>Spikevax</a:t>
            </a:r>
            <a:r>
              <a:rPr lang="fr-FR" sz="1600" dirty="0" smtClean="0"/>
              <a:t>® </a:t>
            </a:r>
            <a:r>
              <a:rPr lang="fr-FR" sz="1600" dirty="0"/>
              <a:t>(100 </a:t>
            </a:r>
            <a:r>
              <a:rPr lang="fr-FR" sz="1600" dirty="0" err="1"/>
              <a:t>μg</a:t>
            </a:r>
            <a:r>
              <a:rPr lang="fr-FR" sz="1600" dirty="0" smtClean="0"/>
              <a:t>).</a:t>
            </a:r>
          </a:p>
          <a:p>
            <a:pPr marL="742497" lvl="2" indent="-285750" algn="just">
              <a:buFont typeface="Wingdings" panose="05000000000000000000" pitchFamily="2" charset="2"/>
              <a:buChar char="Ø"/>
            </a:pPr>
            <a:endParaRPr lang="fr-FR" sz="1600" dirty="0"/>
          </a:p>
          <a:p>
            <a:pPr marL="742497" lvl="2" indent="-285750" algn="just">
              <a:buFont typeface="Wingdings" panose="05000000000000000000" pitchFamily="2" charset="2"/>
              <a:buChar char="Ø"/>
            </a:pPr>
            <a:r>
              <a:rPr lang="fr-FR" sz="1600" dirty="0" smtClean="0"/>
              <a:t>la </a:t>
            </a:r>
            <a:r>
              <a:rPr lang="fr-FR" sz="1600" dirty="0"/>
              <a:t>HAS recommande que le vaccin </a:t>
            </a:r>
            <a:r>
              <a:rPr lang="fr-FR" sz="1600" dirty="0" err="1" smtClean="0"/>
              <a:t>Spikevax</a:t>
            </a:r>
            <a:r>
              <a:rPr lang="fr-FR" sz="1600" dirty="0" smtClean="0"/>
              <a:t>®, </a:t>
            </a:r>
            <a:r>
              <a:rPr lang="fr-FR" sz="1600" dirty="0"/>
              <a:t>dont l’efficacité vaccinale paraît un peu meilleure, puisse être </a:t>
            </a:r>
            <a:r>
              <a:rPr lang="fr-FR" sz="1600" dirty="0" smtClean="0"/>
              <a:t>utilisé</a:t>
            </a:r>
          </a:p>
          <a:p>
            <a:pPr marL="1199202" lvl="3" indent="-285750" algn="just">
              <a:buFont typeface="Wingdings" panose="05000000000000000000" pitchFamily="2" charset="2"/>
              <a:buChar char="Ø"/>
            </a:pPr>
            <a:r>
              <a:rPr lang="fr-FR" sz="1600" dirty="0" smtClean="0"/>
              <a:t>en </a:t>
            </a:r>
            <a:r>
              <a:rPr lang="fr-FR" sz="1600" dirty="0"/>
              <a:t>primovaccination (en dose complète de 100 </a:t>
            </a:r>
            <a:r>
              <a:rPr lang="fr-FR" sz="1600" dirty="0" err="1"/>
              <a:t>μg</a:t>
            </a:r>
            <a:r>
              <a:rPr lang="fr-FR" sz="1600" dirty="0"/>
              <a:t>) et pour </a:t>
            </a:r>
            <a:r>
              <a:rPr lang="fr-FR" sz="1600" dirty="0" smtClean="0"/>
              <a:t>l’administration </a:t>
            </a:r>
            <a:r>
              <a:rPr lang="fr-FR" sz="1600" dirty="0"/>
              <a:t>d’une dose de rappel en demi-dose (50 </a:t>
            </a:r>
            <a:r>
              <a:rPr lang="fr-FR" sz="1600" dirty="0" err="1"/>
              <a:t>μg</a:t>
            </a:r>
            <a:r>
              <a:rPr lang="fr-FR" sz="1600" dirty="0" smtClean="0"/>
              <a:t>)</a:t>
            </a:r>
          </a:p>
          <a:p>
            <a:pPr marL="1199202" lvl="3" indent="-285750" algn="just">
              <a:buFont typeface="Wingdings" panose="05000000000000000000" pitchFamily="2" charset="2"/>
              <a:buChar char="Ø"/>
            </a:pPr>
            <a:r>
              <a:rPr lang="fr-FR" sz="1600" dirty="0" smtClean="0"/>
              <a:t>chez </a:t>
            </a:r>
            <a:r>
              <a:rPr lang="fr-FR" sz="1600" dirty="0"/>
              <a:t>les sujets âgés de plus de 30 </a:t>
            </a:r>
            <a:r>
              <a:rPr lang="fr-FR" sz="1600" dirty="0" smtClean="0"/>
              <a:t>ans</a:t>
            </a:r>
          </a:p>
          <a:p>
            <a:pPr marL="1199202" lvl="3" indent="-285750" algn="just">
              <a:buFont typeface="Wingdings" panose="05000000000000000000" pitchFamily="2" charset="2"/>
              <a:buChar char="Ø"/>
            </a:pPr>
            <a:r>
              <a:rPr lang="fr-FR" sz="1600" dirty="0" smtClean="0"/>
              <a:t>en </a:t>
            </a:r>
            <a:r>
              <a:rPr lang="fr-FR" sz="1600" dirty="0"/>
              <a:t>particulier chez les personnes à risque de forme grave de Covid-19 conformément à la stratégie vaccinale recommandée (en primovaccination et pour le rappel </a:t>
            </a:r>
            <a:r>
              <a:rPr lang="fr-FR" sz="1600" dirty="0" smtClean="0"/>
              <a:t>vaccinal)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19007" y="110795"/>
            <a:ext cx="6624994" cy="552709"/>
          </a:xfrm>
        </p:spPr>
        <p:txBody>
          <a:bodyPr>
            <a:noAutofit/>
          </a:bodyPr>
          <a:lstStyle/>
          <a:p>
            <a:r>
              <a:rPr lang="fr-FR" sz="16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Utilisation </a:t>
            </a:r>
            <a:r>
              <a:rPr lang="fr-FR" sz="1600" dirty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 </a:t>
            </a:r>
            <a:r>
              <a:rPr lang="fr-FR" sz="1600" dirty="0" err="1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Moderna</a:t>
            </a:r>
            <a:r>
              <a:rPr lang="fr-FR" sz="1600" dirty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fr-FR" sz="1600" dirty="0" err="1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Spikevax</a:t>
            </a:r>
            <a:r>
              <a:rPr lang="fr-FR" sz="160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® </a:t>
            </a:r>
            <a:endParaRPr lang="fr-FR" sz="16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22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3478"/>
            <a:ext cx="540000" cy="540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663478"/>
            <a:ext cx="8524629" cy="215423"/>
          </a:xfrm>
          <a:prstGeom prst="rect">
            <a:avLst/>
          </a:prstGeom>
          <a:solidFill>
            <a:schemeClr val="bg1"/>
          </a:solidFill>
        </p:spPr>
        <p:txBody>
          <a:bodyPr wrap="square" lIns="91420" tIns="45710" rIns="91420" bIns="45710">
            <a:spAutoFit/>
          </a:bodyPr>
          <a:lstStyle/>
          <a:p>
            <a:pPr marL="285750" lvl="1" indent="-285750" algn="just">
              <a:buFont typeface="Wingdings" panose="05000000000000000000" pitchFamily="2" charset="2"/>
              <a:buChar char="Ø"/>
            </a:pPr>
            <a:endParaRPr lang="fr-FR" sz="800" dirty="0" smtClean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19007" y="110795"/>
            <a:ext cx="6624994" cy="552709"/>
          </a:xfrm>
        </p:spPr>
        <p:txBody>
          <a:bodyPr>
            <a:noAutofit/>
          </a:bodyPr>
          <a:lstStyle/>
          <a:p>
            <a:r>
              <a:rPr lang="fr-FR" sz="16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Utilisation </a:t>
            </a:r>
            <a:r>
              <a:rPr lang="fr-FR" sz="1600" dirty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 </a:t>
            </a:r>
            <a:r>
              <a:rPr lang="fr-FR" sz="1600" dirty="0" err="1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Moderna</a:t>
            </a:r>
            <a:r>
              <a:rPr lang="fr-FR" sz="1600" dirty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fr-FR" sz="1600" dirty="0" err="1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Spikevax</a:t>
            </a:r>
            <a:r>
              <a:rPr lang="fr-FR" sz="160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® </a:t>
            </a:r>
            <a:endParaRPr lang="fr-FR" sz="16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63478"/>
            <a:ext cx="7710429" cy="435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05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30923" y="-19248"/>
            <a:ext cx="9433048" cy="5143499"/>
          </a:xfrm>
          <a:prstGeom prst="rect">
            <a:avLst/>
          </a:prstGeom>
          <a:solidFill>
            <a:srgbClr val="000091"/>
          </a:solidFill>
          <a:ln>
            <a:solidFill>
              <a:srgbClr val="0000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649" rIns="91298" bIns="45649" rtlCol="0" anchor="ctr"/>
          <a:lstStyle/>
          <a:p>
            <a:pPr algn="ctr">
              <a:lnSpc>
                <a:spcPct val="150000"/>
              </a:lnSpc>
            </a:pPr>
            <a:endParaRPr lang="fr-FR" sz="2400" b="1" dirty="0">
              <a:latin typeface="Marianne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itchFamily="50" charset="0"/>
              </a:rPr>
              <a:pPr/>
              <a:t>24</a:t>
            </a:fld>
            <a:endParaRPr lang="fr-FR" dirty="0">
              <a:latin typeface="Marianne" pitchFamily="50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31640" y="1347689"/>
            <a:ext cx="7560840" cy="578479"/>
          </a:xfrm>
          <a:prstGeom prst="rect">
            <a:avLst/>
          </a:prstGeom>
          <a:solidFill>
            <a:srgbClr val="000091"/>
          </a:solidFill>
        </p:spPr>
        <p:txBody>
          <a:bodyPr wrap="square" lIns="91300" tIns="45650" rIns="91300" bIns="4565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VACCINATION DES 5 – 11 ans</a:t>
            </a:r>
            <a:endParaRPr lang="fr-FR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921" y="3147814"/>
            <a:ext cx="2324625" cy="188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07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3478"/>
            <a:ext cx="540000" cy="540000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519712" y="123479"/>
            <a:ext cx="6480647" cy="432047"/>
          </a:xfrm>
        </p:spPr>
        <p:txBody>
          <a:bodyPr>
            <a:noAutofit/>
          </a:bodyPr>
          <a:lstStyle/>
          <a:p>
            <a:r>
              <a:rPr lang="fr-FR" sz="16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 vaccination 5-11 ans – HAS du 25/11</a:t>
            </a:r>
            <a:endParaRPr lang="fr-FR" sz="16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251520" y="987574"/>
            <a:ext cx="8640960" cy="3918837"/>
          </a:xfrm>
        </p:spPr>
        <p:txBody>
          <a:bodyPr/>
          <a:lstStyle/>
          <a:p>
            <a:pPr marL="377739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AMM </a:t>
            </a:r>
            <a:r>
              <a:rPr lang="fr-FR" sz="1600" dirty="0" err="1" smtClean="0"/>
              <a:t>Comirnaty</a:t>
            </a:r>
            <a:r>
              <a:rPr lang="fr-FR" sz="1600" dirty="0" smtClean="0"/>
              <a:t>® le 25/11</a:t>
            </a:r>
            <a:endParaRPr lang="fr-FR" sz="1600" dirty="0"/>
          </a:p>
          <a:p>
            <a:pPr marL="377739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Vaccination recommandée </a:t>
            </a:r>
            <a:r>
              <a:rPr lang="fr-FR" sz="1600" dirty="0"/>
              <a:t>à ce jour par cinq pays : Israël, Etats-Unis, Canada, Costa-Rica, et Malaisie. </a:t>
            </a:r>
            <a:endParaRPr lang="fr-FR" sz="1600" dirty="0" smtClean="0"/>
          </a:p>
          <a:p>
            <a:pPr marL="377739" indent="-285750">
              <a:buFont typeface="Arial" panose="020B0604020202020204" pitchFamily="34" charset="0"/>
              <a:buChar char="•"/>
            </a:pPr>
            <a:r>
              <a:rPr lang="fr-FR" sz="1600" dirty="0"/>
              <a:t>Depuis le début de l’épidémie chez les 5-11 ans, sur les 5,77 millions d’enfants de cette classe </a:t>
            </a:r>
            <a:r>
              <a:rPr lang="fr-FR" sz="1600" dirty="0" smtClean="0"/>
              <a:t>d’âge </a:t>
            </a:r>
            <a:r>
              <a:rPr lang="fr-FR" sz="1600" dirty="0"/>
              <a:t>:</a:t>
            </a:r>
          </a:p>
          <a:p>
            <a:pPr marL="377739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près </a:t>
            </a:r>
            <a:r>
              <a:rPr lang="fr-FR" sz="1600" dirty="0"/>
              <a:t>de 420 000 cas de Covid-19 </a:t>
            </a:r>
            <a:r>
              <a:rPr lang="fr-FR" sz="1600" dirty="0" smtClean="0"/>
              <a:t>confirmés </a:t>
            </a:r>
            <a:r>
              <a:rPr lang="fr-FR" sz="1600" dirty="0"/>
              <a:t>dont 28 % symptomatiques</a:t>
            </a:r>
          </a:p>
          <a:p>
            <a:pPr marL="377739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1 </a:t>
            </a:r>
            <a:r>
              <a:rPr lang="fr-FR" sz="1600" dirty="0"/>
              <a:t>284 hospitalisations, dont 226 admissions en soins </a:t>
            </a:r>
            <a:r>
              <a:rPr lang="fr-FR" sz="1600" dirty="0" smtClean="0"/>
              <a:t>critiques</a:t>
            </a:r>
            <a:endParaRPr lang="fr-FR" sz="1600" dirty="0"/>
          </a:p>
          <a:p>
            <a:pPr marL="377739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3 </a:t>
            </a:r>
            <a:r>
              <a:rPr lang="fr-FR" sz="1600" dirty="0"/>
              <a:t>décès d’enfants </a:t>
            </a:r>
            <a:r>
              <a:rPr lang="fr-FR" sz="1600" dirty="0" smtClean="0"/>
              <a:t>(1 PIMS) et 2 </a:t>
            </a:r>
            <a:r>
              <a:rPr lang="fr-FR" sz="1600" dirty="0"/>
              <a:t>décès au cours d’une infection SARS-CoV-2 aiguë (un enfant avec plusieurs infections virales et/ou bactériennes sévères et un enfant avec lourdes comorbidités). </a:t>
            </a:r>
          </a:p>
          <a:p>
            <a:pPr marL="377739" indent="-285750">
              <a:buFont typeface="Arial" panose="020B0604020202020204" pitchFamily="34" charset="0"/>
              <a:buChar char="•"/>
            </a:pPr>
            <a:r>
              <a:rPr lang="fr-FR" sz="1600" dirty="0"/>
              <a:t>Bien qu’elles soient rares, des formes sévères de Covid-19 peuvent toutefois survenir, surtout chez des enfants souffrant de comorbidités.</a:t>
            </a:r>
            <a:endParaRPr 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18404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3478"/>
            <a:ext cx="540000" cy="540000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519712" y="123479"/>
            <a:ext cx="6480647" cy="432047"/>
          </a:xfrm>
        </p:spPr>
        <p:txBody>
          <a:bodyPr>
            <a:noAutofit/>
          </a:bodyPr>
          <a:lstStyle/>
          <a:p>
            <a:r>
              <a:rPr lang="fr-FR" sz="16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 vaccination 5-11 ans – HAS du 25/11</a:t>
            </a:r>
            <a:endParaRPr lang="fr-FR" sz="16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251520" y="987574"/>
            <a:ext cx="8640960" cy="3918837"/>
          </a:xfrm>
        </p:spPr>
        <p:txBody>
          <a:bodyPr/>
          <a:lstStyle/>
          <a:p>
            <a:pPr marL="377739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21 </a:t>
            </a:r>
            <a:r>
              <a:rPr lang="fr-FR" sz="1600" dirty="0"/>
              <a:t>% des enfants de 0 à 17 ans ayant souffert d’une forme sévère de Covid-19 pédiatrique présentaient des </a:t>
            </a:r>
            <a:r>
              <a:rPr lang="fr-FR" sz="1600" dirty="0" smtClean="0"/>
              <a:t>comorbidités</a:t>
            </a:r>
          </a:p>
          <a:p>
            <a:pPr marL="377739" indent="-285750">
              <a:buFont typeface="Arial" panose="020B0604020202020204" pitchFamily="34" charset="0"/>
              <a:buChar char="•"/>
            </a:pPr>
            <a:r>
              <a:rPr lang="fr-FR" sz="1600" dirty="0"/>
              <a:t>364 000 enfants environ souffrant au moins d’une comorbidité à risque de forme grave de Covid-19 </a:t>
            </a:r>
            <a:r>
              <a:rPr lang="fr-FR" sz="1600" dirty="0" smtClean="0"/>
              <a:t>(</a:t>
            </a:r>
            <a:r>
              <a:rPr lang="fr-FR" sz="1600" dirty="0"/>
              <a:t>soit une prévalence de 6 ,3% dans la classe d’âge des 5-11 ans, au 1er janvier 2021).. </a:t>
            </a:r>
            <a:endParaRPr lang="fr-FR" sz="1600" dirty="0" smtClean="0"/>
          </a:p>
          <a:p>
            <a:pPr marL="377739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Intérêt d’une vaccination des 5-11 ans dans le cadre de la stratégie de cocooning autour des personnes immunodéprimées</a:t>
            </a:r>
            <a:endParaRPr lang="fr-FR" sz="1600" dirty="0"/>
          </a:p>
          <a:p>
            <a:pPr marL="377739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Bénéfices </a:t>
            </a:r>
            <a:r>
              <a:rPr lang="fr-FR" sz="1600" dirty="0"/>
              <a:t>indirects de la vaccination des enfants de 5 à 11 ans sur les plans psychologique, social et éducatif, grâce à une réduction de la circulation du virus et en limitant ainsi le risque de fermeture de classe et de retard </a:t>
            </a:r>
            <a:r>
              <a:rPr lang="fr-FR" sz="1600" dirty="0" smtClean="0"/>
              <a:t>scolaire</a:t>
            </a:r>
          </a:p>
          <a:p>
            <a:pPr marL="377739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Réflexion en cours sur l’acceptabilité de cette vaccination par les parents et les aspects éthiques (CCNE)</a:t>
            </a:r>
          </a:p>
        </p:txBody>
      </p:sp>
    </p:spTree>
    <p:extLst>
      <p:ext uri="{BB962C8B-B14F-4D97-AF65-F5344CB8AC3E}">
        <p14:creationId xmlns:p14="http://schemas.microsoft.com/office/powerpoint/2010/main" val="187986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3478"/>
            <a:ext cx="540000" cy="540000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519712" y="123479"/>
            <a:ext cx="6480647" cy="432047"/>
          </a:xfrm>
        </p:spPr>
        <p:txBody>
          <a:bodyPr>
            <a:noAutofit/>
          </a:bodyPr>
          <a:lstStyle/>
          <a:p>
            <a:r>
              <a:rPr lang="fr-FR" sz="16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 vaccination 5-11 ans – HAS du 25/11</a:t>
            </a:r>
            <a:endParaRPr lang="fr-FR" sz="16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251520" y="555526"/>
            <a:ext cx="8892480" cy="4062853"/>
          </a:xfrm>
        </p:spPr>
        <p:txBody>
          <a:bodyPr/>
          <a:lstStyle/>
          <a:p>
            <a:pPr marL="377739" indent="-285750">
              <a:buFont typeface="Arial" panose="020B0604020202020204" pitchFamily="34" charset="0"/>
              <a:buChar char="•"/>
            </a:pPr>
            <a:r>
              <a:rPr lang="fr-FR" dirty="0" smtClean="0"/>
              <a:t>Recommandation d’élargir dès </a:t>
            </a:r>
            <a:r>
              <a:rPr lang="fr-FR" dirty="0"/>
              <a:t>à présent la campagne de vaccination par le vaccin COMIRNATY (posologie pédiatrique de 10 </a:t>
            </a:r>
            <a:r>
              <a:rPr lang="fr-FR" dirty="0" err="1"/>
              <a:t>μg</a:t>
            </a:r>
            <a:r>
              <a:rPr lang="fr-FR" dirty="0"/>
              <a:t>) aux enfants de 5 à 11 ans à risque </a:t>
            </a:r>
            <a:endParaRPr lang="fr-FR" dirty="0" smtClean="0"/>
          </a:p>
          <a:p>
            <a:pPr marL="377739" indent="-285750">
              <a:buFont typeface="Arial" panose="020B0604020202020204" pitchFamily="34" charset="0"/>
              <a:buChar char="•"/>
            </a:pPr>
            <a:r>
              <a:rPr lang="fr-FR" dirty="0" smtClean="0"/>
              <a:t>Les comorbidités à risque identifiées par une revue de la littérature</a:t>
            </a:r>
          </a:p>
          <a:p>
            <a:r>
              <a:rPr lang="fr-FR" dirty="0"/>
              <a:t>- les cardiopathies congénitales </a:t>
            </a:r>
          </a:p>
          <a:p>
            <a:r>
              <a:rPr lang="fr-FR" dirty="0"/>
              <a:t>- les maladies hépatiques chroniques </a:t>
            </a:r>
          </a:p>
          <a:p>
            <a:r>
              <a:rPr lang="fr-FR" dirty="0"/>
              <a:t>- les maladies cardiaques et respiratoires chroniques (y compris l’asthme sévère nécessitant un traitement continu) </a:t>
            </a:r>
          </a:p>
          <a:p>
            <a:r>
              <a:rPr lang="fr-FR" dirty="0"/>
              <a:t>- les maladies neurologiques </a:t>
            </a:r>
          </a:p>
          <a:p>
            <a:r>
              <a:rPr lang="fr-FR" dirty="0"/>
              <a:t>- l’immunodéficience primitive ou induite par médicaments </a:t>
            </a:r>
          </a:p>
          <a:p>
            <a:r>
              <a:rPr lang="fr-FR" dirty="0"/>
              <a:t>- l’obésité </a:t>
            </a:r>
            <a:r>
              <a:rPr lang="fr-FR" dirty="0" smtClean="0"/>
              <a:t>- le </a:t>
            </a:r>
            <a:r>
              <a:rPr lang="fr-FR" dirty="0"/>
              <a:t>diabète </a:t>
            </a:r>
          </a:p>
          <a:p>
            <a:r>
              <a:rPr lang="fr-FR" dirty="0"/>
              <a:t>- les hémopathies malignes </a:t>
            </a:r>
            <a:r>
              <a:rPr lang="fr-FR" dirty="0" smtClean="0"/>
              <a:t>- la </a:t>
            </a:r>
            <a:r>
              <a:rPr lang="fr-FR" dirty="0"/>
              <a:t>drépanocytose </a:t>
            </a:r>
          </a:p>
          <a:p>
            <a:pPr marL="377739" indent="-285750">
              <a:buFontTx/>
              <a:buChar char="-"/>
            </a:pPr>
            <a:r>
              <a:rPr lang="fr-FR" dirty="0" smtClean="0"/>
              <a:t>la </a:t>
            </a:r>
            <a:r>
              <a:rPr lang="fr-FR" dirty="0"/>
              <a:t>trisomie 21 </a:t>
            </a:r>
            <a:endParaRPr lang="fr-FR" dirty="0" smtClean="0"/>
          </a:p>
          <a:p>
            <a:pPr marL="377739" indent="-285750">
              <a:buFont typeface="Arial" panose="020B0604020202020204" pitchFamily="34" charset="0"/>
              <a:buChar char="•"/>
            </a:pPr>
            <a:r>
              <a:rPr lang="fr-FR" dirty="0" smtClean="0"/>
              <a:t>Les </a:t>
            </a:r>
            <a:r>
              <a:rPr lang="fr-FR" dirty="0"/>
              <a:t>enfants porteurs d’une des comorbidités identifiées préalablement chez les adultes comme à risque de développer une forme grave de la </a:t>
            </a:r>
            <a:r>
              <a:rPr lang="fr-FR" dirty="0" smtClean="0"/>
              <a:t>maladie</a:t>
            </a:r>
          </a:p>
          <a:p>
            <a:pPr marL="377739" indent="-285750">
              <a:buFont typeface="Arial" panose="020B0604020202020204" pitchFamily="34" charset="0"/>
              <a:buChar char="•"/>
            </a:pPr>
            <a:r>
              <a:rPr lang="fr-FR" dirty="0" smtClean="0"/>
              <a:t>Les enfants de l’entourage des personnes immunodéprimées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626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3478"/>
            <a:ext cx="540000" cy="540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528" y="1203598"/>
            <a:ext cx="8524629" cy="3539410"/>
          </a:xfrm>
          <a:prstGeom prst="rect">
            <a:avLst/>
          </a:prstGeom>
          <a:solidFill>
            <a:schemeClr val="bg1"/>
          </a:solidFill>
        </p:spPr>
        <p:txBody>
          <a:bodyPr wrap="square" lIns="91420" tIns="45710" rIns="91420" bIns="45710">
            <a:spAutoFit/>
          </a:bodyPr>
          <a:lstStyle/>
          <a:p>
            <a:pPr marL="0" lvl="1" algn="just"/>
            <a:endParaRPr lang="fr-FR" sz="800" b="1" dirty="0" smtClean="0">
              <a:solidFill>
                <a:srgbClr val="0070C0"/>
              </a:solidFill>
            </a:endParaRPr>
          </a:p>
          <a:p>
            <a:pPr marL="0" lvl="1" algn="just"/>
            <a:endParaRPr lang="fr-FR" sz="800" b="1" dirty="0">
              <a:solidFill>
                <a:srgbClr val="0070C0"/>
              </a:solidFill>
            </a:endParaRPr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fr-FR" sz="1600" dirty="0"/>
              <a:t>Annonces gouvernementales: ouverture de la vaccination des 5/11 ans à risque à partir du 15 décembre (attente des instructions nationales)</a:t>
            </a:r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endParaRPr lang="fr-FR" sz="1600" dirty="0" smtClean="0"/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endParaRPr lang="fr-FR" sz="1600" dirty="0"/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fr-FR" sz="1600" dirty="0" smtClean="0"/>
              <a:t>Calendrier à confirmer de </a:t>
            </a:r>
            <a:r>
              <a:rPr lang="fr-FR" sz="1600" dirty="0"/>
              <a:t>l’ouverture à la vaccination des enfants de </a:t>
            </a:r>
            <a:r>
              <a:rPr lang="fr-FR" sz="1600"/>
              <a:t>5-11ans </a:t>
            </a:r>
            <a:r>
              <a:rPr lang="fr-FR" sz="1600" smtClean="0"/>
              <a:t>: </a:t>
            </a:r>
            <a:endParaRPr lang="fr-FR" sz="1600" dirty="0" smtClean="0"/>
          </a:p>
          <a:p>
            <a:pPr marL="742497" lvl="2" indent="-285750" algn="just">
              <a:buFont typeface="Wingdings" panose="05000000000000000000" pitchFamily="2" charset="2"/>
              <a:buChar char="ü"/>
            </a:pPr>
            <a:r>
              <a:rPr lang="fr-FR" sz="1600" dirty="0" smtClean="0"/>
              <a:t>Doses disponibles aux alentours du 20 décembre en CV</a:t>
            </a:r>
          </a:p>
          <a:p>
            <a:pPr marL="742497" lvl="2" indent="-285750" algn="just">
              <a:buFont typeface="Wingdings" panose="05000000000000000000" pitchFamily="2" charset="2"/>
              <a:buChar char="ü"/>
            </a:pPr>
            <a:r>
              <a:rPr lang="fr-FR" sz="1600" dirty="0" smtClean="0"/>
              <a:t>Commandes en ville de doses pédiatriques possibles en mi décembre pour des livraisons en début janvier</a:t>
            </a:r>
          </a:p>
          <a:p>
            <a:pPr marL="0" lvl="1" algn="just"/>
            <a:endParaRPr lang="fr-FR" sz="1600" dirty="0"/>
          </a:p>
          <a:p>
            <a:pPr marL="0" lvl="1" algn="just"/>
            <a:endParaRPr lang="fr-FR" sz="1600" dirty="0"/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fr-FR" sz="1600" dirty="0" smtClean="0"/>
              <a:t>Réflexion sur les modalité de la vaccination des 5-11 ans : ouverture de CV dédiés</a:t>
            </a:r>
            <a:r>
              <a:rPr lang="fr-FR" sz="1600" dirty="0" smtClean="0"/>
              <a:t>? Un centre par département?  </a:t>
            </a:r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endParaRPr lang="fr-FR" sz="1600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19007" y="110795"/>
            <a:ext cx="6624994" cy="552709"/>
          </a:xfrm>
        </p:spPr>
        <p:txBody>
          <a:bodyPr>
            <a:noAutofit/>
          </a:bodyPr>
          <a:lstStyle/>
          <a:p>
            <a:r>
              <a:rPr lang="fr-FR" sz="16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Vaccination des 5-11 ans</a:t>
            </a:r>
            <a:endParaRPr lang="fr-FR" sz="16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13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30923" y="-19248"/>
            <a:ext cx="9433048" cy="5143499"/>
          </a:xfrm>
          <a:prstGeom prst="rect">
            <a:avLst/>
          </a:prstGeom>
          <a:solidFill>
            <a:srgbClr val="000091"/>
          </a:solidFill>
          <a:ln>
            <a:solidFill>
              <a:srgbClr val="0000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649" rIns="91298" bIns="45649" rtlCol="0" anchor="ctr"/>
          <a:lstStyle/>
          <a:p>
            <a:pPr algn="ctr">
              <a:lnSpc>
                <a:spcPct val="150000"/>
              </a:lnSpc>
            </a:pPr>
            <a:endParaRPr lang="fr-FR" sz="2400" b="1" dirty="0">
              <a:latin typeface="Marianne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itchFamily="50" charset="0"/>
              </a:rPr>
              <a:pPr/>
              <a:t>29</a:t>
            </a:fld>
            <a:endParaRPr lang="fr-FR" dirty="0">
              <a:latin typeface="Marianne" pitchFamily="50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31640" y="1347689"/>
            <a:ext cx="7560840" cy="587135"/>
          </a:xfrm>
          <a:prstGeom prst="rect">
            <a:avLst/>
          </a:prstGeom>
          <a:solidFill>
            <a:srgbClr val="000091"/>
          </a:solidFill>
        </p:spPr>
        <p:txBody>
          <a:bodyPr wrap="square" lIns="91300" tIns="45650" rIns="91300" bIns="4565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Elargissement des effecteurs</a:t>
            </a:r>
            <a:endParaRPr lang="fr-FR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921" y="3147814"/>
            <a:ext cx="2324625" cy="188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62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411760" y="119760"/>
            <a:ext cx="6004364" cy="1155845"/>
          </a:xfrm>
        </p:spPr>
        <p:txBody>
          <a:bodyPr vert="horz" lIns="68579" tIns="34289" rIns="68579" bIns="34289" rtlCol="0" anchor="ctr">
            <a:noAutofit/>
          </a:bodyPr>
          <a:lstStyle/>
          <a:p>
            <a:r>
              <a:rPr lang="fr-FR" sz="1400" b="1" dirty="0">
                <a:solidFill>
                  <a:srgbClr val="002060"/>
                </a:solidFill>
              </a:rPr>
              <a:t>Nombres de personnes ayant reçu au moins une dose, schéma complet, dose de rappel contre la COVID-19 en Provence-Alpes-Côte d’Azur et couvertures vaccinales (% de la population), en population générale et chez les personnes âgées de </a:t>
            </a:r>
            <a:r>
              <a:rPr lang="fr-FR" sz="1400" b="1" dirty="0">
                <a:solidFill>
                  <a:srgbClr val="FF0000"/>
                </a:solidFill>
              </a:rPr>
              <a:t>12 ans et plus</a:t>
            </a:r>
            <a:r>
              <a:rPr lang="fr-FR" sz="1400" b="1" dirty="0">
                <a:solidFill>
                  <a:srgbClr val="002060"/>
                </a:solidFill>
              </a:rPr>
              <a:t>, par département (données au 28 novembre2021)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2195736" y="3507854"/>
            <a:ext cx="4514222" cy="10173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fr-FR" sz="1400" dirty="0">
                <a:solidFill>
                  <a:prstClr val="white"/>
                </a:solidFill>
              </a:rPr>
              <a:t>Comparaison par rapport aux données antérieures</a:t>
            </a:r>
          </a:p>
          <a:p>
            <a:pPr algn="ctr" defTabSz="685783"/>
            <a:r>
              <a:rPr lang="fr-FR" sz="1400" dirty="0">
                <a:solidFill>
                  <a:prstClr val="white"/>
                </a:solidFill>
              </a:rPr>
              <a:t> PACA - semaine 44/45</a:t>
            </a:r>
          </a:p>
          <a:p>
            <a:pPr algn="ctr" defTabSz="685783"/>
            <a:r>
              <a:rPr lang="fr-FR" sz="1400" dirty="0">
                <a:solidFill>
                  <a:prstClr val="white"/>
                </a:solidFill>
              </a:rPr>
              <a:t>+ 0,9 % au moins une injection</a:t>
            </a:r>
          </a:p>
          <a:p>
            <a:pPr algn="ctr" defTabSz="685783"/>
            <a:r>
              <a:rPr lang="fr-FR" sz="1400" dirty="0">
                <a:solidFill>
                  <a:prstClr val="white"/>
                </a:solidFill>
              </a:rPr>
              <a:t>+ 5,5 % en dose de rappel 12 ans et plus</a:t>
            </a:r>
          </a:p>
          <a:p>
            <a:pPr algn="ctr" defTabSz="685783"/>
            <a:endParaRPr lang="fr-FR" sz="1400" dirty="0">
              <a:solidFill>
                <a:prstClr val="white"/>
              </a:solidFill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/>
          </p:nvPr>
        </p:nvGraphicFramePr>
        <p:xfrm>
          <a:off x="466484" y="1357105"/>
          <a:ext cx="8436357" cy="2026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67" name="Document" r:id="rId4" imgW="9872901" imgH="2371630" progId="Word.Document.12">
                  <p:embed/>
                </p:oleObj>
              </mc:Choice>
              <mc:Fallback>
                <p:oleObj name="Document" r:id="rId4" imgW="9872901" imgH="2371630" progId="Word.Document.12">
                  <p:embed/>
                  <p:pic>
                    <p:nvPicPr>
                      <p:cNvPr id="2" name="Obje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6484" y="1357105"/>
                        <a:ext cx="8436357" cy="2026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752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3478"/>
            <a:ext cx="540000" cy="540000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519712" y="123479"/>
            <a:ext cx="6480647" cy="432047"/>
          </a:xfrm>
        </p:spPr>
        <p:txBody>
          <a:bodyPr>
            <a:noAutofit/>
          </a:bodyPr>
          <a:lstStyle/>
          <a:p>
            <a:r>
              <a:rPr lang="fr-FR" sz="16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Elargissement des effecteurs – arrêté du 29/11/2021 modifiant celui du 1</a:t>
            </a:r>
            <a:r>
              <a:rPr lang="fr-FR" sz="1600" baseline="300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sz="16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juin</a:t>
            </a:r>
            <a:endParaRPr lang="fr-FR" sz="16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251520" y="843558"/>
            <a:ext cx="8640960" cy="3774821"/>
          </a:xfrm>
        </p:spPr>
        <p:txBody>
          <a:bodyPr/>
          <a:lstStyle/>
          <a:p>
            <a:pPr marL="377739" indent="-285750" algn="just">
              <a:buFont typeface="Wingdings" panose="05000000000000000000" pitchFamily="2" charset="2"/>
              <a:buChar char="Ø"/>
            </a:pPr>
            <a:r>
              <a:rPr lang="fr-FR" sz="1600" dirty="0" smtClean="0"/>
              <a:t>Autorise </a:t>
            </a:r>
            <a:r>
              <a:rPr lang="fr-FR" sz="1600" dirty="0"/>
              <a:t>les étudiants de deuxième cycle des études de pharmacie à injecter, en officine, les vaccins contre la </a:t>
            </a:r>
            <a:r>
              <a:rPr lang="fr-FR" sz="1600" dirty="0" smtClean="0"/>
              <a:t>Covid-19</a:t>
            </a:r>
          </a:p>
          <a:p>
            <a:pPr marL="377739" indent="-285750" algn="just">
              <a:buFont typeface="Wingdings" panose="05000000000000000000" pitchFamily="2" charset="2"/>
              <a:buChar char="Ø"/>
            </a:pPr>
            <a:endParaRPr lang="fr-FR" sz="1600" dirty="0"/>
          </a:p>
          <a:p>
            <a:pPr marL="377739" indent="-285750" algn="just">
              <a:buFont typeface="Wingdings" panose="05000000000000000000" pitchFamily="2" charset="2"/>
              <a:buChar char="Ø"/>
            </a:pPr>
            <a:r>
              <a:rPr lang="fr-FR" sz="1600" dirty="0" smtClean="0"/>
              <a:t>Autorise </a:t>
            </a:r>
            <a:r>
              <a:rPr lang="fr-FR" sz="1600" dirty="0"/>
              <a:t>les étudiants de deuxième cycle et de troisième cycle court de pharmacie à injecter, en officine, les vaccins contre la grippe saisonnière, afin d'accélérer la mise en œuvre de la campagne de vaccination contre cette maladie </a:t>
            </a:r>
            <a:endParaRPr lang="fr-FR" sz="1600" dirty="0" smtClean="0"/>
          </a:p>
          <a:p>
            <a:pPr marL="377739" indent="-285750" algn="just">
              <a:buFont typeface="Wingdings" panose="05000000000000000000" pitchFamily="2" charset="2"/>
              <a:buChar char="Ø"/>
            </a:pPr>
            <a:endParaRPr lang="fr-FR" sz="1600" dirty="0"/>
          </a:p>
          <a:p>
            <a:pPr marL="377739" indent="-285750" algn="just">
              <a:buFont typeface="Wingdings" panose="05000000000000000000" pitchFamily="2" charset="2"/>
              <a:buChar char="Ø"/>
            </a:pPr>
            <a:r>
              <a:rPr lang="fr-FR" sz="1600" dirty="0" smtClean="0"/>
              <a:t>A </a:t>
            </a:r>
            <a:r>
              <a:rPr lang="fr-FR" sz="1600" dirty="0"/>
              <a:t>condition qu'ils aient suivi soit les enseignements théoriques et pratiques relatifs à la vaccination dans le cadre de leur cursus, soit une formation spécifique à la vaccination contre la Covid-19, dispensée et attestée par un professionnel de santé formé à l'administration des vaccins, sous la supervision d'un pharmacien lui-même formé à l'administration des vaccins ou ayant suivi une formation spécifique à la vaccination contre la Covid-19, dispensée et attestée par un professionnel de santé formé à l'administration des vaccins </a:t>
            </a:r>
            <a:endParaRPr 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75511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8519" y="3"/>
            <a:ext cx="9433048" cy="5143499"/>
          </a:xfrm>
          <a:prstGeom prst="rect">
            <a:avLst/>
          </a:prstGeom>
          <a:solidFill>
            <a:srgbClr val="000091"/>
          </a:solidFill>
          <a:ln>
            <a:solidFill>
              <a:srgbClr val="0000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>
              <a:lnSpc>
                <a:spcPct val="150000"/>
              </a:lnSpc>
            </a:pPr>
            <a:endParaRPr lang="fr-FR" sz="2400" b="1" dirty="0">
              <a:latin typeface="Marianne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itchFamily="50" charset="0"/>
              </a:rPr>
              <a:pPr/>
              <a:t>31</a:t>
            </a:fld>
            <a:endParaRPr lang="fr-FR" dirty="0">
              <a:latin typeface="Marianne" pitchFamily="50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31640" y="966307"/>
            <a:ext cx="7056334" cy="1200290"/>
          </a:xfrm>
          <a:prstGeom prst="rect">
            <a:avLst/>
          </a:prstGeom>
          <a:solidFill>
            <a:srgbClr val="000091"/>
          </a:solidFill>
        </p:spPr>
        <p:txBody>
          <a:bodyPr wrap="square" lIns="91402" tIns="45701" rIns="91402" bIns="45701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Merci de votre attention</a:t>
            </a:r>
          </a:p>
          <a:p>
            <a:pPr algn="r">
              <a:lnSpc>
                <a:spcPct val="150000"/>
              </a:lnSpc>
            </a:pPr>
            <a:endParaRPr lang="fr-FR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923" y="3147814"/>
            <a:ext cx="2324625" cy="188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76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123120"/>
            <a:ext cx="6471166" cy="994172"/>
          </a:xfrm>
        </p:spPr>
        <p:txBody>
          <a:bodyPr vert="horz" lIns="68579" tIns="34289" rIns="68579" bIns="34289" rtlCol="0" anchor="ctr">
            <a:noAutofit/>
          </a:bodyPr>
          <a:lstStyle/>
          <a:p>
            <a:r>
              <a:rPr lang="fr-FR" sz="1400" b="1" dirty="0">
                <a:solidFill>
                  <a:srgbClr val="002060"/>
                </a:solidFill>
              </a:rPr>
              <a:t>Nombres de personnes ayant reçu </a:t>
            </a:r>
            <a:r>
              <a:rPr lang="fr-FR" sz="1400" b="1" dirty="0">
                <a:solidFill>
                  <a:srgbClr val="FF0000"/>
                </a:solidFill>
              </a:rPr>
              <a:t>au moins une dose</a:t>
            </a:r>
            <a:r>
              <a:rPr lang="fr-FR" sz="1400" b="1" dirty="0">
                <a:solidFill>
                  <a:srgbClr val="002060"/>
                </a:solidFill>
              </a:rPr>
              <a:t> de vaccin contre la COVID-19 en Provence-Alpes-Côte d’Azur et couvertures vaccinales par classe d’âge (données au 28 novembre 2021</a:t>
            </a:r>
            <a:r>
              <a:rPr lang="fr-FR" sz="18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2215663" y="4046973"/>
            <a:ext cx="4514222" cy="10173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fr-FR" sz="1400" dirty="0">
                <a:solidFill>
                  <a:prstClr val="white"/>
                </a:solidFill>
              </a:rPr>
              <a:t>Comparaison par rapport aux données antérieures</a:t>
            </a:r>
          </a:p>
          <a:p>
            <a:pPr algn="ctr" defTabSz="685783"/>
            <a:r>
              <a:rPr lang="fr-FR" sz="1400" dirty="0">
                <a:solidFill>
                  <a:prstClr val="white"/>
                </a:solidFill>
              </a:rPr>
              <a:t> PACA - semaine 44/45</a:t>
            </a:r>
          </a:p>
          <a:p>
            <a:pPr algn="ctr" defTabSz="685783"/>
            <a:r>
              <a:rPr lang="fr-FR" sz="1400" dirty="0">
                <a:solidFill>
                  <a:prstClr val="white"/>
                </a:solidFill>
              </a:rPr>
              <a:t>+ 0,4 % pour les 75 ans et plus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489858" y="1090100"/>
          <a:ext cx="8320038" cy="2632815"/>
        </p:xfrm>
        <a:graphic>
          <a:graphicData uri="http://schemas.openxmlformats.org/drawingml/2006/table">
            <a:tbl>
              <a:tblPr firstRow="1" firstCol="1" bandRow="1"/>
              <a:tblGrid>
                <a:gridCol w="762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5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17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88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95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10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51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546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956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107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956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2381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065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188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dose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12-17 ans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18-24 ans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25-39 ans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40-49 ans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50-64 ans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65-74 ans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75 ans et plus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nb personnes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CV (%)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nb personnes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CV (%)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nb personnes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CV (%)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nb personnes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CV (%)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nb personnes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CV (%)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nb personnes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CV (%)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nb personnes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CV (%)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04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9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7 139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64 %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7 809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83,4 %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16 982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68,9 %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14 895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76,3 %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30 351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83,4 %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21 485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92,7 %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19 341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92,1 %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05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8 475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87,1 %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8 793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≥ 99 %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18 907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84,8 %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15 349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86,2 %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27 400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90,8 %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18 528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98,1 %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15 548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92,1 %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06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51 831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75 %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80 178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≥ 99 %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189 791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≥ 99 %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142 668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≥ 99 %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223 446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≥ 99 %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129 556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≥ 99 %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129 787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93,3 %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84 164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58,7 %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133 510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80 %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299 481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81,5 %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225 320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87,8 %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352 022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91,1 %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199 736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90 %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177 883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86,7 %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83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48 872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70,1 %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62 641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90,1 %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131 961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78,3 %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107 517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81,9 %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195 124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89,4 %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136 832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94 %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125 863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90,4 %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8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84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29 691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71,5 %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35 451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89,8 %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76 259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83,3 %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62 891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89,8 %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106 260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93,6 %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64 293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95,6 %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56 275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94,8 %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Paca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230 172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66,8 %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328 382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89 %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733 381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85,8 %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568 640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90,1 %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934 603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93,6 %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570 430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94 %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524 697</a:t>
                      </a:r>
                      <a:endParaRPr lang="fr-FR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90,4 %</a:t>
                      </a:r>
                      <a:endParaRPr lang="fr-FR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93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France métropolitaine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3 838 897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80,5 %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4 892 064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93,4 %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10 337 112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88,9 %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7 517 702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90,4 %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11 607 732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93,1 %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6 847 118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95 %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5 721 046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91,6 %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13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2" y="267494"/>
            <a:ext cx="6769021" cy="720080"/>
          </a:xfrm>
        </p:spPr>
        <p:txBody>
          <a:bodyPr vert="horz" lIns="68579" tIns="34289" rIns="68579" bIns="34289" rtlCol="0" anchor="ctr">
            <a:noAutofit/>
          </a:bodyPr>
          <a:lstStyle/>
          <a:p>
            <a:r>
              <a:rPr lang="fr-FR" sz="1400" b="1" dirty="0">
                <a:solidFill>
                  <a:srgbClr val="002060"/>
                </a:solidFill>
              </a:rPr>
              <a:t>Nombres de personnes complètement vaccinées contre la COVID-19 en Provence-Alpes-Côte d’Azur et couvertures vaccinales par classe d’âge (données au 28 novembre 2021)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/>
          </p:nvPr>
        </p:nvGraphicFramePr>
        <p:xfrm>
          <a:off x="177162" y="1544254"/>
          <a:ext cx="8825927" cy="2389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1" name="Document" r:id="rId4" imgW="9885569" imgH="2676001" progId="Word.Document.12">
                  <p:embed/>
                </p:oleObj>
              </mc:Choice>
              <mc:Fallback>
                <p:oleObj name="Document" r:id="rId4" imgW="9885569" imgH="2676001" progId="Word.Document.12">
                  <p:embed/>
                  <p:pic>
                    <p:nvPicPr>
                      <p:cNvPr id="3" name="Obje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7162" y="1544254"/>
                        <a:ext cx="8825927" cy="2389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374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267494"/>
            <a:ext cx="6913037" cy="539991"/>
          </a:xfrm>
        </p:spPr>
        <p:txBody>
          <a:bodyPr vert="horz" lIns="68579" tIns="34289" rIns="68579" bIns="34289" rtlCol="0" anchor="ctr">
            <a:noAutofit/>
          </a:bodyPr>
          <a:lstStyle/>
          <a:p>
            <a:r>
              <a:rPr lang="fr-FR" sz="1400" b="1" dirty="0">
                <a:solidFill>
                  <a:srgbClr val="002060"/>
                </a:solidFill>
              </a:rPr>
              <a:t>Nombres de personnes ayant réalisé un rappel contre la COVID-19 en Provence-Alpes-Côte d’Azur et couvertures vaccinales par classe d’âge (données au 28/11/2021)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/>
          </p:nvPr>
        </p:nvGraphicFramePr>
        <p:xfrm>
          <a:off x="175023" y="1474492"/>
          <a:ext cx="8730095" cy="2173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5" name="Document" r:id="rId3" imgW="9885569" imgH="2461308" progId="Word.Document.12">
                  <p:embed/>
                </p:oleObj>
              </mc:Choice>
              <mc:Fallback>
                <p:oleObj name="Document" r:id="rId3" imgW="9885569" imgH="2461308" progId="Word.Document.12">
                  <p:embed/>
                  <p:pic>
                    <p:nvPicPr>
                      <p:cNvPr id="3" name="Obje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023" y="1474492"/>
                        <a:ext cx="8730095" cy="2173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27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267494"/>
            <a:ext cx="6985045" cy="539991"/>
          </a:xfrm>
        </p:spPr>
        <p:txBody>
          <a:bodyPr vert="horz" lIns="68579" tIns="34289" rIns="68579" bIns="34289" rtlCol="0" anchor="ctr">
            <a:noAutofit/>
          </a:bodyPr>
          <a:lstStyle/>
          <a:p>
            <a:r>
              <a:rPr lang="fr-FR" sz="1400" b="1" dirty="0">
                <a:solidFill>
                  <a:srgbClr val="002060"/>
                </a:solidFill>
              </a:rPr>
              <a:t>Couvertures vaccinales des résidents en </a:t>
            </a:r>
            <a:r>
              <a:rPr lang="fr-FR" sz="1400" b="1" dirty="0" err="1">
                <a:solidFill>
                  <a:srgbClr val="002060"/>
                </a:solidFill>
              </a:rPr>
              <a:t>Ehpad</a:t>
            </a:r>
            <a:r>
              <a:rPr lang="fr-FR" sz="1400" b="1" dirty="0">
                <a:solidFill>
                  <a:srgbClr val="002060"/>
                </a:solidFill>
              </a:rPr>
              <a:t> ou USLD ayant reçu au moins une dose, schéma complet et rappel contre la COVID-19, par département (données au 28/11/2021)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866669" y="1439428"/>
          <a:ext cx="7280030" cy="2818565"/>
        </p:xfrm>
        <a:graphic>
          <a:graphicData uri="http://schemas.openxmlformats.org/drawingml/2006/table">
            <a:tbl>
              <a:tblPr firstRow="1" firstCol="1" bandRow="1"/>
              <a:tblGrid>
                <a:gridCol w="1087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7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3637"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Département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CV une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CV schéma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Rappel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637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dose (%)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complet (%)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(%)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8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04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Alpes-de-Haute-Provence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92.8 %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91.6 %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53.4 %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05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Hautes-Alpes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93.4 %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90.6 %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53.3 %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06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Alpes-Maritimes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92.3 %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90.5 %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51.0 %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Bouches-du-Rhône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92.5 %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90.7 %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49.7 %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83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Var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92.7 %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90.7 %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47.0 %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84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Vaucluse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92.6 %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90.7 %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46.2 %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63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Provence-Alpes-Côte d'Azur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92.5 %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90.7 %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49.1 %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63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France métropolitaine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94.3 %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92.9 %</a:t>
                      </a:r>
                      <a:endParaRPr lang="fr-FR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57,8 %</a:t>
                      </a:r>
                      <a:endParaRPr lang="fr-FR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92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3478"/>
            <a:ext cx="540000" cy="540000"/>
          </a:xfrm>
          <a:prstGeom prst="rect">
            <a:avLst/>
          </a:prstGeom>
        </p:spPr>
      </p:pic>
      <p:sp>
        <p:nvSpPr>
          <p:cNvPr id="6" name="2. Slide Title">
            <a:extLst>
              <a:ext uri="{FF2B5EF4-FFF2-40B4-BE49-F238E27FC236}">
                <a16:creationId xmlns:a16="http://schemas.microsoft.com/office/drawing/2014/main" id="{8B82F469-0A02-4306-B8E4-0B803C43BF3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699793" y="195508"/>
            <a:ext cx="5976664" cy="757044"/>
          </a:xfr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Bilan vaccination PACA </a:t>
            </a:r>
            <a:br>
              <a:rPr lang="fr-FR" sz="2400" dirty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fr-FR" sz="24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732241" y="239125"/>
            <a:ext cx="1944216" cy="648072"/>
            <a:chOff x="467544" y="4341059"/>
            <a:chExt cx="1944216" cy="738642"/>
          </a:xfrm>
        </p:grpSpPr>
        <p:sp>
          <p:nvSpPr>
            <p:cNvPr id="10" name="Rectangle 9"/>
            <p:cNvSpPr/>
            <p:nvPr/>
          </p:nvSpPr>
          <p:spPr>
            <a:xfrm>
              <a:off x="467544" y="4341059"/>
              <a:ext cx="1944216" cy="738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7935" y="4405220"/>
              <a:ext cx="288032" cy="6156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endParaRPr lang="fr-FR" sz="90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7935" y="4558343"/>
              <a:ext cx="288032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endParaRPr lang="fr-FR" sz="900">
                <a:solidFill>
                  <a:prstClr val="white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866154" y="4341059"/>
              <a:ext cx="1098333" cy="507809"/>
            </a:xfrm>
            <a:prstGeom prst="rect">
              <a:avLst/>
            </a:prstGeom>
            <a:noFill/>
          </p:spPr>
          <p:txBody>
            <a:bodyPr wrap="none" lIns="91418" tIns="45709" rIns="91418" bIns="45709" rtlCol="0">
              <a:spAutoFit/>
            </a:bodyPr>
            <a:lstStyle/>
            <a:p>
              <a:r>
                <a:rPr lang="fr-FR" sz="900" dirty="0">
                  <a:solidFill>
                    <a:prstClr val="black"/>
                  </a:solidFill>
                </a:rPr>
                <a:t>1</a:t>
              </a:r>
              <a:r>
                <a:rPr lang="fr-FR" sz="900" baseline="30000" dirty="0">
                  <a:solidFill>
                    <a:prstClr val="black"/>
                  </a:solidFill>
                </a:rPr>
                <a:t>ère</a:t>
              </a:r>
              <a:r>
                <a:rPr lang="fr-FR" sz="900" dirty="0">
                  <a:solidFill>
                    <a:prstClr val="black"/>
                  </a:solidFill>
                </a:rPr>
                <a:t> </a:t>
              </a:r>
              <a:r>
                <a:rPr lang="fr-FR" sz="900" dirty="0" smtClean="0">
                  <a:solidFill>
                    <a:prstClr val="black"/>
                  </a:solidFill>
                </a:rPr>
                <a:t>dose</a:t>
              </a:r>
              <a:endParaRPr lang="fr-FR" sz="900" dirty="0">
                <a:solidFill>
                  <a:prstClr val="black"/>
                </a:solidFill>
              </a:endParaRPr>
            </a:p>
            <a:p>
              <a:r>
                <a:rPr lang="fr-FR" sz="900" dirty="0">
                  <a:solidFill>
                    <a:prstClr val="black"/>
                  </a:solidFill>
                </a:rPr>
                <a:t>2</a:t>
              </a:r>
              <a:r>
                <a:rPr lang="fr-FR" sz="900" baseline="30000" dirty="0">
                  <a:solidFill>
                    <a:prstClr val="black"/>
                  </a:solidFill>
                </a:rPr>
                <a:t>ième</a:t>
              </a:r>
              <a:r>
                <a:rPr lang="fr-FR" sz="900" dirty="0">
                  <a:solidFill>
                    <a:prstClr val="black"/>
                  </a:solidFill>
                </a:rPr>
                <a:t> </a:t>
              </a:r>
              <a:r>
                <a:rPr lang="fr-FR" sz="900" dirty="0" smtClean="0">
                  <a:solidFill>
                    <a:prstClr val="black"/>
                  </a:solidFill>
                </a:rPr>
                <a:t>dose</a:t>
              </a:r>
            </a:p>
            <a:p>
              <a:r>
                <a:rPr lang="fr-FR" sz="900" dirty="0" smtClean="0">
                  <a:solidFill>
                    <a:prstClr val="black"/>
                  </a:solidFill>
                </a:rPr>
                <a:t>3</a:t>
              </a:r>
              <a:r>
                <a:rPr lang="fr-FR" sz="900" baseline="30000" dirty="0" smtClean="0">
                  <a:solidFill>
                    <a:prstClr val="black"/>
                  </a:solidFill>
                </a:rPr>
                <a:t>ème</a:t>
              </a:r>
              <a:r>
                <a:rPr lang="fr-FR" sz="900" dirty="0" smtClean="0">
                  <a:solidFill>
                    <a:prstClr val="black"/>
                  </a:solidFill>
                </a:rPr>
                <a:t> dose / rappel</a:t>
              </a:r>
              <a:endParaRPr lang="fr-FR" sz="900" dirty="0">
                <a:solidFill>
                  <a:prstClr val="black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0365" y="4725628"/>
              <a:ext cx="288032" cy="61318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endParaRPr lang="fr-FR" sz="900">
                <a:solidFill>
                  <a:prstClr val="white"/>
                </a:solidFill>
              </a:endParaRPr>
            </a:p>
          </p:txBody>
        </p:sp>
      </p:grpSp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65802"/>
            <a:ext cx="4896544" cy="187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568" y="3003798"/>
            <a:ext cx="5688632" cy="17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2. Slide Title">
            <a:extLst>
              <a:ext uri="{FF2B5EF4-FFF2-40B4-BE49-F238E27FC236}">
                <a16:creationId xmlns:a16="http://schemas.microsoft.com/office/drawing/2014/main" id="{8B82F469-0A02-4306-B8E4-0B803C43BF3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67544" y="3449537"/>
            <a:ext cx="2376264" cy="757044"/>
          </a:xfrm>
          <a:prstGeom prst="rect">
            <a:avLst/>
          </a:prstGeom>
        </p:spPr>
        <p:txBody>
          <a:bodyPr vert="horz" wrap="square" lIns="91380" tIns="45690" rIns="91380" bIns="45690" rtlCol="0" anchor="ctr">
            <a:spAutoFit/>
          </a:bodyPr>
          <a:lstStyle>
            <a:lvl1pPr marL="14288" indent="0" algn="l" defTabSz="913725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fr-FR" sz="24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24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Vaccination en ville</a:t>
            </a:r>
            <a:endParaRPr lang="fr-FR" sz="24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2. Slide Title">
            <a:extLst>
              <a:ext uri="{FF2B5EF4-FFF2-40B4-BE49-F238E27FC236}">
                <a16:creationId xmlns:a16="http://schemas.microsoft.com/office/drawing/2014/main" id="{8B82F469-0A02-4306-B8E4-0B803C43BF3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20920" y="1523591"/>
            <a:ext cx="2711519" cy="757070"/>
          </a:xfrm>
          <a:prstGeom prst="rect">
            <a:avLst/>
          </a:prstGeom>
        </p:spPr>
        <p:txBody>
          <a:bodyPr vert="horz" wrap="square" lIns="91380" tIns="45690" rIns="91380" bIns="45690" rtlCol="0" anchor="ctr">
            <a:spAutoFit/>
          </a:bodyPr>
          <a:lstStyle>
            <a:lvl1pPr marL="14288" indent="0" algn="l" defTabSz="913725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fr-FR" sz="24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2400" dirty="0" smtClean="0">
                <a:solidFill>
                  <a:srgbClr val="000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Centre de vaccination</a:t>
            </a:r>
            <a:endParaRPr lang="fr-FR" sz="2400" dirty="0">
              <a:solidFill>
                <a:srgbClr val="000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9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30923" y="-19248"/>
            <a:ext cx="9433048" cy="5143499"/>
          </a:xfrm>
          <a:prstGeom prst="rect">
            <a:avLst/>
          </a:prstGeom>
          <a:solidFill>
            <a:srgbClr val="000091"/>
          </a:solidFill>
          <a:ln>
            <a:solidFill>
              <a:srgbClr val="0000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649" rIns="91298" bIns="45649" rtlCol="0" anchor="ctr"/>
          <a:lstStyle/>
          <a:p>
            <a:pPr algn="ctr">
              <a:lnSpc>
                <a:spcPct val="150000"/>
              </a:lnSpc>
            </a:pPr>
            <a:endParaRPr lang="fr-FR" sz="2400" b="1" dirty="0">
              <a:latin typeface="Marianne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itchFamily="50" charset="0"/>
              </a:rPr>
              <a:pPr/>
              <a:t>9</a:t>
            </a:fld>
            <a:endParaRPr lang="fr-FR" dirty="0">
              <a:latin typeface="Marianne" pitchFamily="50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31640" y="1347689"/>
            <a:ext cx="7560840" cy="1200187"/>
          </a:xfrm>
          <a:prstGeom prst="rect">
            <a:avLst/>
          </a:prstGeom>
          <a:solidFill>
            <a:srgbClr val="000091"/>
          </a:solidFill>
        </p:spPr>
        <p:txBody>
          <a:bodyPr wrap="square" lIns="91300" tIns="45650" rIns="91300" bIns="4565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 Vaccinons nos aînés »</a:t>
            </a:r>
          </a:p>
          <a:p>
            <a:pPr algn="r">
              <a:lnSpc>
                <a:spcPct val="150000"/>
              </a:lnSpc>
            </a:pPr>
            <a:r>
              <a:rPr lang="fr-FR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Dispositif de l’URPS IDEL PACA</a:t>
            </a:r>
            <a:endParaRPr lang="fr-FR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921" y="3147814"/>
            <a:ext cx="2324625" cy="188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19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plate_ars_paca_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10.xml><?xml version="1.0" encoding="utf-8"?>
<a:theme xmlns:a="http://schemas.openxmlformats.org/drawingml/2006/main" name="6_White">
  <a:themeElements>
    <a:clrScheme name="Custom 4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0091"/>
      </a:accent1>
      <a:accent2>
        <a:srgbClr val="476CB7"/>
      </a:accent2>
      <a:accent3>
        <a:srgbClr val="839CCF"/>
      </a:accent3>
      <a:accent4>
        <a:srgbClr val="BDCAE5"/>
      </a:accent4>
      <a:accent5>
        <a:srgbClr val="E1000F"/>
      </a:accent5>
      <a:accent6>
        <a:srgbClr val="550000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00091"/>
        </a:accent1>
        <a:accent2>
          <a:srgbClr val="E1000F"/>
        </a:accent2>
        <a:accent3>
          <a:srgbClr val="005841"/>
        </a:accent3>
        <a:accent4>
          <a:srgbClr val="FFD500"/>
        </a:accent4>
        <a:accent5>
          <a:srgbClr val="49311F"/>
        </a:accent5>
        <a:accent6>
          <a:srgbClr val="8C2237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21215A"/>
    </a:custClr>
    <a:custClr name="Custom Color7">
      <a:srgbClr val="EA5433"/>
    </a:custClr>
  </a:custClrLst>
  <a:extLst>
    <a:ext uri="{05A4C25C-085E-4340-85A3-A5531E510DB2}">
      <thm15:themeFamily xmlns:thm15="http://schemas.microsoft.com/office/thememl/2012/main" name="Template.potx" id="{200FF1CA-004A-4418-8E44-AA9F2A4534CD}" vid="{7FD4222D-D2CE-48E3-92F9-21FAA5437364}"/>
    </a:ext>
  </a:extLst>
</a:theme>
</file>

<file path=ppt/theme/theme11.xml><?xml version="1.0" encoding="utf-8"?>
<a:theme xmlns:a="http://schemas.openxmlformats.org/drawingml/2006/main" name="7_White">
  <a:themeElements>
    <a:clrScheme name="Custom 4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0091"/>
      </a:accent1>
      <a:accent2>
        <a:srgbClr val="476CB7"/>
      </a:accent2>
      <a:accent3>
        <a:srgbClr val="839CCF"/>
      </a:accent3>
      <a:accent4>
        <a:srgbClr val="BDCAE5"/>
      </a:accent4>
      <a:accent5>
        <a:srgbClr val="E1000F"/>
      </a:accent5>
      <a:accent6>
        <a:srgbClr val="550000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00091"/>
        </a:accent1>
        <a:accent2>
          <a:srgbClr val="E1000F"/>
        </a:accent2>
        <a:accent3>
          <a:srgbClr val="005841"/>
        </a:accent3>
        <a:accent4>
          <a:srgbClr val="FFD500"/>
        </a:accent4>
        <a:accent5>
          <a:srgbClr val="49311F"/>
        </a:accent5>
        <a:accent6>
          <a:srgbClr val="8C2237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21215A"/>
    </a:custClr>
    <a:custClr name="Custom Color7">
      <a:srgbClr val="EA5433"/>
    </a:custClr>
  </a:custClrLst>
  <a:extLst>
    <a:ext uri="{05A4C25C-085E-4340-85A3-A5531E510DB2}">
      <thm15:themeFamily xmlns:thm15="http://schemas.microsoft.com/office/thememl/2012/main" name="Template.potx" id="{200FF1CA-004A-4418-8E44-AA9F2A4534CD}" vid="{7FD4222D-D2CE-48E3-92F9-21FAA5437364}"/>
    </a:ext>
  </a:extLst>
</a:theme>
</file>

<file path=ppt/theme/theme12.xml><?xml version="1.0" encoding="utf-8"?>
<a:theme xmlns:a="http://schemas.openxmlformats.org/drawingml/2006/main" name="1_template_ars_paca_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13.xml><?xml version="1.0" encoding="utf-8"?>
<a:theme xmlns:a="http://schemas.openxmlformats.org/drawingml/2006/main" name="2_template_ars_paca_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14.xml><?xml version="1.0" encoding="utf-8"?>
<a:theme xmlns:a="http://schemas.openxmlformats.org/drawingml/2006/main" name="8_White">
  <a:themeElements>
    <a:clrScheme name="Custom 4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0091"/>
      </a:accent1>
      <a:accent2>
        <a:srgbClr val="476CB7"/>
      </a:accent2>
      <a:accent3>
        <a:srgbClr val="839CCF"/>
      </a:accent3>
      <a:accent4>
        <a:srgbClr val="BDCAE5"/>
      </a:accent4>
      <a:accent5>
        <a:srgbClr val="E1000F"/>
      </a:accent5>
      <a:accent6>
        <a:srgbClr val="550000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00091"/>
        </a:accent1>
        <a:accent2>
          <a:srgbClr val="E1000F"/>
        </a:accent2>
        <a:accent3>
          <a:srgbClr val="005841"/>
        </a:accent3>
        <a:accent4>
          <a:srgbClr val="FFD500"/>
        </a:accent4>
        <a:accent5>
          <a:srgbClr val="49311F"/>
        </a:accent5>
        <a:accent6>
          <a:srgbClr val="8C2237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21215A"/>
    </a:custClr>
    <a:custClr name="Custom Color7">
      <a:srgbClr val="EA5433"/>
    </a:custClr>
  </a:custClrLst>
  <a:extLst>
    <a:ext uri="{05A4C25C-085E-4340-85A3-A5531E510DB2}">
      <thm15:themeFamily xmlns:thm15="http://schemas.microsoft.com/office/thememl/2012/main" name="Template.potx" id="{200FF1CA-004A-4418-8E44-AA9F2A4534CD}" vid="{7FD4222D-D2CE-48E3-92F9-21FAA5437364}"/>
    </a:ext>
  </a:extLst>
</a:theme>
</file>

<file path=ppt/theme/theme15.xml><?xml version="1.0" encoding="utf-8"?>
<a:theme xmlns:a="http://schemas.openxmlformats.org/drawingml/2006/main" name="3_template_ars_paca_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16.xml><?xml version="1.0" encoding="utf-8"?>
<a:theme xmlns:a="http://schemas.openxmlformats.org/drawingml/2006/main" name="9_White">
  <a:themeElements>
    <a:clrScheme name="Custom 4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0091"/>
      </a:accent1>
      <a:accent2>
        <a:srgbClr val="476CB7"/>
      </a:accent2>
      <a:accent3>
        <a:srgbClr val="839CCF"/>
      </a:accent3>
      <a:accent4>
        <a:srgbClr val="BDCAE5"/>
      </a:accent4>
      <a:accent5>
        <a:srgbClr val="E1000F"/>
      </a:accent5>
      <a:accent6>
        <a:srgbClr val="550000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00091"/>
        </a:accent1>
        <a:accent2>
          <a:srgbClr val="E1000F"/>
        </a:accent2>
        <a:accent3>
          <a:srgbClr val="005841"/>
        </a:accent3>
        <a:accent4>
          <a:srgbClr val="FFD500"/>
        </a:accent4>
        <a:accent5>
          <a:srgbClr val="49311F"/>
        </a:accent5>
        <a:accent6>
          <a:srgbClr val="8C2237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21215A"/>
    </a:custClr>
    <a:custClr name="Custom Color7">
      <a:srgbClr val="EA5433"/>
    </a:custClr>
  </a:custClrLst>
  <a:extLst>
    <a:ext uri="{05A4C25C-085E-4340-85A3-A5531E510DB2}">
      <thm15:themeFamily xmlns:thm15="http://schemas.microsoft.com/office/thememl/2012/main" name="Template.potx" id="{200FF1CA-004A-4418-8E44-AA9F2A4534CD}" vid="{7FD4222D-D2CE-48E3-92F9-21FAA5437364}"/>
    </a:ext>
  </a:extLst>
</a:theme>
</file>

<file path=ppt/theme/theme1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Custom 4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0091"/>
      </a:accent1>
      <a:accent2>
        <a:srgbClr val="476CB7"/>
      </a:accent2>
      <a:accent3>
        <a:srgbClr val="839CCF"/>
      </a:accent3>
      <a:accent4>
        <a:srgbClr val="BDCAE5"/>
      </a:accent4>
      <a:accent5>
        <a:srgbClr val="E1000F"/>
      </a:accent5>
      <a:accent6>
        <a:srgbClr val="550000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00091"/>
        </a:accent1>
        <a:accent2>
          <a:srgbClr val="E1000F"/>
        </a:accent2>
        <a:accent3>
          <a:srgbClr val="005841"/>
        </a:accent3>
        <a:accent4>
          <a:srgbClr val="FFD500"/>
        </a:accent4>
        <a:accent5>
          <a:srgbClr val="49311F"/>
        </a:accent5>
        <a:accent6>
          <a:srgbClr val="8C2237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21215A"/>
    </a:custClr>
    <a:custClr name="Custom Color7">
      <a:srgbClr val="EA5433"/>
    </a:custClr>
  </a:custClrLst>
  <a:extLst>
    <a:ext uri="{05A4C25C-085E-4340-85A3-A5531E510DB2}">
      <thm15:themeFamily xmlns:thm15="http://schemas.microsoft.com/office/thememl/2012/main" name="Template.potx" id="{200FF1CA-004A-4418-8E44-AA9F2A4534CD}" vid="{7FD4222D-D2CE-48E3-92F9-21FAA5437364}"/>
    </a:ext>
  </a:extLst>
</a:theme>
</file>

<file path=ppt/theme/theme3.xml><?xml version="1.0" encoding="utf-8"?>
<a:theme xmlns:a="http://schemas.openxmlformats.org/drawingml/2006/main" name="1_White">
  <a:themeElements>
    <a:clrScheme name="Custom 4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0091"/>
      </a:accent1>
      <a:accent2>
        <a:srgbClr val="476CB7"/>
      </a:accent2>
      <a:accent3>
        <a:srgbClr val="839CCF"/>
      </a:accent3>
      <a:accent4>
        <a:srgbClr val="BDCAE5"/>
      </a:accent4>
      <a:accent5>
        <a:srgbClr val="E1000F"/>
      </a:accent5>
      <a:accent6>
        <a:srgbClr val="550000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00091"/>
        </a:accent1>
        <a:accent2>
          <a:srgbClr val="E1000F"/>
        </a:accent2>
        <a:accent3>
          <a:srgbClr val="005841"/>
        </a:accent3>
        <a:accent4>
          <a:srgbClr val="FFD500"/>
        </a:accent4>
        <a:accent5>
          <a:srgbClr val="49311F"/>
        </a:accent5>
        <a:accent6>
          <a:srgbClr val="8C2237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21215A"/>
    </a:custClr>
    <a:custClr name="Custom Color7">
      <a:srgbClr val="EA5433"/>
    </a:custClr>
  </a:custClrLst>
  <a:extLst>
    <a:ext uri="{05A4C25C-085E-4340-85A3-A5531E510DB2}">
      <thm15:themeFamily xmlns:thm15="http://schemas.microsoft.com/office/thememl/2012/main" name="Template.potx" id="{200FF1CA-004A-4418-8E44-AA9F2A4534CD}" vid="{7FD4222D-D2CE-48E3-92F9-21FAA5437364}"/>
    </a:ext>
  </a:extLst>
</a:theme>
</file>

<file path=ppt/theme/theme4.xml><?xml version="1.0" encoding="utf-8"?>
<a:theme xmlns:a="http://schemas.openxmlformats.org/drawingml/2006/main" name="2_White">
  <a:themeElements>
    <a:clrScheme name="Custom 4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0091"/>
      </a:accent1>
      <a:accent2>
        <a:srgbClr val="476CB7"/>
      </a:accent2>
      <a:accent3>
        <a:srgbClr val="839CCF"/>
      </a:accent3>
      <a:accent4>
        <a:srgbClr val="BDCAE5"/>
      </a:accent4>
      <a:accent5>
        <a:srgbClr val="E1000F"/>
      </a:accent5>
      <a:accent6>
        <a:srgbClr val="550000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00091"/>
        </a:accent1>
        <a:accent2>
          <a:srgbClr val="E1000F"/>
        </a:accent2>
        <a:accent3>
          <a:srgbClr val="005841"/>
        </a:accent3>
        <a:accent4>
          <a:srgbClr val="FFD500"/>
        </a:accent4>
        <a:accent5>
          <a:srgbClr val="49311F"/>
        </a:accent5>
        <a:accent6>
          <a:srgbClr val="8C2237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21215A"/>
    </a:custClr>
    <a:custClr name="Custom Color7">
      <a:srgbClr val="EA5433"/>
    </a:custClr>
  </a:custClrLst>
  <a:extLst>
    <a:ext uri="{05A4C25C-085E-4340-85A3-A5531E510DB2}">
      <thm15:themeFamily xmlns:thm15="http://schemas.microsoft.com/office/thememl/2012/main" name="Template.potx" id="{200FF1CA-004A-4418-8E44-AA9F2A4534CD}" vid="{7FD4222D-D2CE-48E3-92F9-21FAA5437364}"/>
    </a:ext>
  </a:extLst>
</a:theme>
</file>

<file path=ppt/theme/theme5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6.xml><?xml version="1.0" encoding="utf-8"?>
<a:theme xmlns:a="http://schemas.openxmlformats.org/drawingml/2006/main" name="1_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7.xml><?xml version="1.0" encoding="utf-8"?>
<a:theme xmlns:a="http://schemas.openxmlformats.org/drawingml/2006/main" name="3_White">
  <a:themeElements>
    <a:clrScheme name="Custom 4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0091"/>
      </a:accent1>
      <a:accent2>
        <a:srgbClr val="476CB7"/>
      </a:accent2>
      <a:accent3>
        <a:srgbClr val="839CCF"/>
      </a:accent3>
      <a:accent4>
        <a:srgbClr val="BDCAE5"/>
      </a:accent4>
      <a:accent5>
        <a:srgbClr val="E1000F"/>
      </a:accent5>
      <a:accent6>
        <a:srgbClr val="550000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00091"/>
        </a:accent1>
        <a:accent2>
          <a:srgbClr val="E1000F"/>
        </a:accent2>
        <a:accent3>
          <a:srgbClr val="005841"/>
        </a:accent3>
        <a:accent4>
          <a:srgbClr val="FFD500"/>
        </a:accent4>
        <a:accent5>
          <a:srgbClr val="49311F"/>
        </a:accent5>
        <a:accent6>
          <a:srgbClr val="8C2237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21215A"/>
    </a:custClr>
    <a:custClr name="Custom Color7">
      <a:srgbClr val="EA5433"/>
    </a:custClr>
  </a:custClrLst>
  <a:extLst>
    <a:ext uri="{05A4C25C-085E-4340-85A3-A5531E510DB2}">
      <thm15:themeFamily xmlns:thm15="http://schemas.microsoft.com/office/thememl/2012/main" name="Template.potx" id="{200FF1CA-004A-4418-8E44-AA9F2A4534CD}" vid="{7FD4222D-D2CE-48E3-92F9-21FAA5437364}"/>
    </a:ext>
  </a:extLst>
</a:theme>
</file>

<file path=ppt/theme/theme8.xml><?xml version="1.0" encoding="utf-8"?>
<a:theme xmlns:a="http://schemas.openxmlformats.org/drawingml/2006/main" name="4_White">
  <a:themeElements>
    <a:clrScheme name="Custom 4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0091"/>
      </a:accent1>
      <a:accent2>
        <a:srgbClr val="476CB7"/>
      </a:accent2>
      <a:accent3>
        <a:srgbClr val="839CCF"/>
      </a:accent3>
      <a:accent4>
        <a:srgbClr val="BDCAE5"/>
      </a:accent4>
      <a:accent5>
        <a:srgbClr val="E1000F"/>
      </a:accent5>
      <a:accent6>
        <a:srgbClr val="550000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00091"/>
        </a:accent1>
        <a:accent2>
          <a:srgbClr val="E1000F"/>
        </a:accent2>
        <a:accent3>
          <a:srgbClr val="005841"/>
        </a:accent3>
        <a:accent4>
          <a:srgbClr val="FFD500"/>
        </a:accent4>
        <a:accent5>
          <a:srgbClr val="49311F"/>
        </a:accent5>
        <a:accent6>
          <a:srgbClr val="8C2237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21215A"/>
    </a:custClr>
    <a:custClr name="Custom Color7">
      <a:srgbClr val="EA5433"/>
    </a:custClr>
  </a:custClrLst>
  <a:extLst>
    <a:ext uri="{05A4C25C-085E-4340-85A3-A5531E510DB2}">
      <thm15:themeFamily xmlns:thm15="http://schemas.microsoft.com/office/thememl/2012/main" name="Template.potx" id="{200FF1CA-004A-4418-8E44-AA9F2A4534CD}" vid="{7FD4222D-D2CE-48E3-92F9-21FAA5437364}"/>
    </a:ext>
  </a:extLst>
</a:theme>
</file>

<file path=ppt/theme/theme9.xml><?xml version="1.0" encoding="utf-8"?>
<a:theme xmlns:a="http://schemas.openxmlformats.org/drawingml/2006/main" name="5_White">
  <a:themeElements>
    <a:clrScheme name="Custom 4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0091"/>
      </a:accent1>
      <a:accent2>
        <a:srgbClr val="476CB7"/>
      </a:accent2>
      <a:accent3>
        <a:srgbClr val="839CCF"/>
      </a:accent3>
      <a:accent4>
        <a:srgbClr val="BDCAE5"/>
      </a:accent4>
      <a:accent5>
        <a:srgbClr val="E1000F"/>
      </a:accent5>
      <a:accent6>
        <a:srgbClr val="550000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00091"/>
        </a:accent1>
        <a:accent2>
          <a:srgbClr val="E1000F"/>
        </a:accent2>
        <a:accent3>
          <a:srgbClr val="005841"/>
        </a:accent3>
        <a:accent4>
          <a:srgbClr val="FFD500"/>
        </a:accent4>
        <a:accent5>
          <a:srgbClr val="49311F"/>
        </a:accent5>
        <a:accent6>
          <a:srgbClr val="8C2237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21215A"/>
    </a:custClr>
    <a:custClr name="Custom Color7">
      <a:srgbClr val="EA5433"/>
    </a:custClr>
  </a:custClrLst>
  <a:extLst>
    <a:ext uri="{05A4C25C-085E-4340-85A3-A5531E510DB2}">
      <thm15:themeFamily xmlns:thm15="http://schemas.microsoft.com/office/thememl/2012/main" name="Template.potx" id="{200FF1CA-004A-4418-8E44-AA9F2A4534CD}" vid="{7FD4222D-D2CE-48E3-92F9-21FAA543736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template_ars_paca_16-9</Template>
  <TotalTime>18370</TotalTime>
  <Words>2305</Words>
  <Application>Microsoft Office PowerPoint</Application>
  <PresentationFormat>Affichage à l'écran (16:9)</PresentationFormat>
  <Paragraphs>379</Paragraphs>
  <Slides>31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16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31</vt:i4>
      </vt:variant>
    </vt:vector>
  </HeadingPairs>
  <TitlesOfParts>
    <vt:vector size="57" baseType="lpstr">
      <vt:lpstr>Arial</vt:lpstr>
      <vt:lpstr>Calibri</vt:lpstr>
      <vt:lpstr>Georgia</vt:lpstr>
      <vt:lpstr>Marianne</vt:lpstr>
      <vt:lpstr>Open Sans</vt:lpstr>
      <vt:lpstr>Segoe UI</vt:lpstr>
      <vt:lpstr>Times New Roman</vt:lpstr>
      <vt:lpstr>Wingdings</vt:lpstr>
      <vt:lpstr>template_ars_paca_16-9</vt:lpstr>
      <vt:lpstr>White</vt:lpstr>
      <vt:lpstr>1_White</vt:lpstr>
      <vt:lpstr>2_White</vt:lpstr>
      <vt:lpstr>MINISTÈRIEL</vt:lpstr>
      <vt:lpstr>1_MINISTÈRIEL</vt:lpstr>
      <vt:lpstr>3_White</vt:lpstr>
      <vt:lpstr>4_White</vt:lpstr>
      <vt:lpstr>5_White</vt:lpstr>
      <vt:lpstr>6_White</vt:lpstr>
      <vt:lpstr>7_White</vt:lpstr>
      <vt:lpstr>1_template_ars_paca_16-9</vt:lpstr>
      <vt:lpstr>2_template_ars_paca_16-9</vt:lpstr>
      <vt:lpstr>8_White</vt:lpstr>
      <vt:lpstr>3_template_ars_paca_16-9</vt:lpstr>
      <vt:lpstr>9_White</vt:lpstr>
      <vt:lpstr>think-cell Slide</vt:lpstr>
      <vt:lpstr>Document</vt:lpstr>
      <vt:lpstr>Présentation PowerPoint</vt:lpstr>
      <vt:lpstr>Présentation PowerPoint</vt:lpstr>
      <vt:lpstr>Nombres de personnes ayant reçu au moins une dose, schéma complet, dose de rappel contre la COVID-19 en Provence-Alpes-Côte d’Azur et couvertures vaccinales (% de la population), en population générale et chez les personnes âgées de 12 ans et plus, par département (données au 28 novembre2021)</vt:lpstr>
      <vt:lpstr>Nombres de personnes ayant reçu au moins une dose de vaccin contre la COVID-19 en Provence-Alpes-Côte d’Azur et couvertures vaccinales par classe d’âge (données au 28 novembre 2021)</vt:lpstr>
      <vt:lpstr>Nombres de personnes complètement vaccinées contre la COVID-19 en Provence-Alpes-Côte d’Azur et couvertures vaccinales par classe d’âge (données au 28 novembre 2021)</vt:lpstr>
      <vt:lpstr>Nombres de personnes ayant réalisé un rappel contre la COVID-19 en Provence-Alpes-Côte d’Azur et couvertures vaccinales par classe d’âge (données au 28/11/2021)</vt:lpstr>
      <vt:lpstr>Couvertures vaccinales des résidents en Ehpad ou USLD ayant reçu au moins une dose, schéma complet et rappel contre la COVID-19, par département (données au 28/11/2021)</vt:lpstr>
      <vt:lpstr>Bilan vaccination PACA  </vt:lpstr>
      <vt:lpstr>Présentation PowerPoint</vt:lpstr>
      <vt:lpstr>Présentation PowerPoint</vt:lpstr>
      <vt:lpstr>https://www.infirmiere-paca.fr/</vt:lpstr>
      <vt:lpstr>Présentation PowerPoint</vt:lpstr>
      <vt:lpstr>Campagne de rappel</vt:lpstr>
      <vt:lpstr>Vaccination : dose de rappel</vt:lpstr>
      <vt:lpstr>Vaccination : dose de rappel</vt:lpstr>
      <vt:lpstr>Vaccination : dose de rappel</vt:lpstr>
      <vt:lpstr>Passe sanitaire et dose de rappel</vt:lpstr>
      <vt:lpstr>Rappel Pfizer et Moderna</vt:lpstr>
      <vt:lpstr>Campagne de vaccination : bascule vers la ville</vt:lpstr>
      <vt:lpstr>Présentation PowerPoint</vt:lpstr>
      <vt:lpstr>Utilisation du Moderna - Spikevax® </vt:lpstr>
      <vt:lpstr>Utilisation du Moderna- Spikevax® </vt:lpstr>
      <vt:lpstr>Utilisation du Moderna- Spikevax® </vt:lpstr>
      <vt:lpstr>Présentation PowerPoint</vt:lpstr>
      <vt:lpstr>Avis vaccination 5-11 ans – HAS du 25/11</vt:lpstr>
      <vt:lpstr>Avis vaccination 5-11 ans – HAS du 25/11</vt:lpstr>
      <vt:lpstr>Avis vaccination 5-11 ans – HAS du 25/11</vt:lpstr>
      <vt:lpstr>Vaccination des 5-11 ans</vt:lpstr>
      <vt:lpstr>Présentation PowerPoint</vt:lpstr>
      <vt:lpstr>Elargissement des effecteurs – arrêté du 29/11/2021 modifiant celui du 1er juin</vt:lpstr>
      <vt:lpstr>Présentation PowerPoint</vt:lpstr>
    </vt:vector>
  </TitlesOfParts>
  <Manager>Client</Manager>
  <Company>Ministères Chargés des Affaires Sociales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*</dc:creator>
  <cp:lastModifiedBy>RIOS, Sophie (ARS-PACA/DTARS-13/DIR)</cp:lastModifiedBy>
  <cp:revision>909</cp:revision>
  <cp:lastPrinted>2021-12-06T16:15:08Z</cp:lastPrinted>
  <dcterms:created xsi:type="dcterms:W3CDTF">2020-06-17T06:53:29Z</dcterms:created>
  <dcterms:modified xsi:type="dcterms:W3CDTF">2021-12-07T12:55:46Z</dcterms:modified>
</cp:coreProperties>
</file>